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58" r:id="rId4"/>
    <p:sldId id="259" r:id="rId5"/>
    <p:sldId id="260" r:id="rId6"/>
    <p:sldId id="262" r:id="rId7"/>
    <p:sldId id="261"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6858000" type="screen4x3"/>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3A4FCA-9070-415A-8898-515DB99960A2}" v="127" dt="2022-10-13T12:06:17.3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4660"/>
  </p:normalViewPr>
  <p:slideViewPr>
    <p:cSldViewPr>
      <p:cViewPr>
        <p:scale>
          <a:sx n="86" d="100"/>
          <a:sy n="86" d="100"/>
        </p:scale>
        <p:origin x="1344" y="27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Muneeb" userId="29b624b1-a719-43f5-9b52-388cd4043c04" providerId="ADAL" clId="{1FA540FA-FB29-47AF-B8E6-0D8739E0B2D2}"/>
    <pc:docChg chg="custSel addSld modSld">
      <pc:chgData name="Sara Muneeb" userId="29b624b1-a719-43f5-9b52-388cd4043c04" providerId="ADAL" clId="{1FA540FA-FB29-47AF-B8E6-0D8739E0B2D2}" dt="2022-10-09T19:44:24.892" v="555" actId="20577"/>
      <pc:docMkLst>
        <pc:docMk/>
      </pc:docMkLst>
      <pc:sldChg chg="addSp modSp new mod">
        <pc:chgData name="Sara Muneeb" userId="29b624b1-a719-43f5-9b52-388cd4043c04" providerId="ADAL" clId="{1FA540FA-FB29-47AF-B8E6-0D8739E0B2D2}" dt="2022-10-09T19:21:42.106" v="300" actId="1076"/>
        <pc:sldMkLst>
          <pc:docMk/>
          <pc:sldMk cId="1666915946" sldId="266"/>
        </pc:sldMkLst>
        <pc:spChg chg="mod">
          <ac:chgData name="Sara Muneeb" userId="29b624b1-a719-43f5-9b52-388cd4043c04" providerId="ADAL" clId="{1FA540FA-FB29-47AF-B8E6-0D8739E0B2D2}" dt="2022-10-09T19:10:54.886" v="28" actId="20577"/>
          <ac:spMkLst>
            <pc:docMk/>
            <pc:sldMk cId="1666915946" sldId="266"/>
            <ac:spMk id="2" creationId="{3D6B7B91-5182-5F00-5BBE-98E52FD18849}"/>
          </ac:spMkLst>
        </pc:spChg>
        <pc:spChg chg="mod">
          <ac:chgData name="Sara Muneeb" userId="29b624b1-a719-43f5-9b52-388cd4043c04" providerId="ADAL" clId="{1FA540FA-FB29-47AF-B8E6-0D8739E0B2D2}" dt="2022-10-09T19:18:22.525" v="297" actId="404"/>
          <ac:spMkLst>
            <pc:docMk/>
            <pc:sldMk cId="1666915946" sldId="266"/>
            <ac:spMk id="3" creationId="{C3B31900-4ACA-A8E0-028F-189FC9788894}"/>
          </ac:spMkLst>
        </pc:spChg>
        <pc:picChg chg="add mod">
          <ac:chgData name="Sara Muneeb" userId="29b624b1-a719-43f5-9b52-388cd4043c04" providerId="ADAL" clId="{1FA540FA-FB29-47AF-B8E6-0D8739E0B2D2}" dt="2022-10-09T19:21:42.106" v="300" actId="1076"/>
          <ac:picMkLst>
            <pc:docMk/>
            <pc:sldMk cId="1666915946" sldId="266"/>
            <ac:picMk id="5" creationId="{A50E0E02-93E5-B92C-7455-222F0028E00A}"/>
          </ac:picMkLst>
        </pc:picChg>
      </pc:sldChg>
      <pc:sldChg chg="addSp modSp new mod">
        <pc:chgData name="Sara Muneeb" userId="29b624b1-a719-43f5-9b52-388cd4043c04" providerId="ADAL" clId="{1FA540FA-FB29-47AF-B8E6-0D8739E0B2D2}" dt="2022-10-09T19:43:16.086" v="459" actId="1076"/>
        <pc:sldMkLst>
          <pc:docMk/>
          <pc:sldMk cId="662440185" sldId="267"/>
        </pc:sldMkLst>
        <pc:spChg chg="mod">
          <ac:chgData name="Sara Muneeb" userId="29b624b1-a719-43f5-9b52-388cd4043c04" providerId="ADAL" clId="{1FA540FA-FB29-47AF-B8E6-0D8739E0B2D2}" dt="2022-10-09T19:28:29.356" v="333" actId="20577"/>
          <ac:spMkLst>
            <pc:docMk/>
            <pc:sldMk cId="662440185" sldId="267"/>
            <ac:spMk id="2" creationId="{1EB16E9C-F4B4-6DC7-1F5F-3E350474FD8D}"/>
          </ac:spMkLst>
        </pc:spChg>
        <pc:spChg chg="mod">
          <ac:chgData name="Sara Muneeb" userId="29b624b1-a719-43f5-9b52-388cd4043c04" providerId="ADAL" clId="{1FA540FA-FB29-47AF-B8E6-0D8739E0B2D2}" dt="2022-10-09T19:29:33.971" v="457" actId="20577"/>
          <ac:spMkLst>
            <pc:docMk/>
            <pc:sldMk cId="662440185" sldId="267"/>
            <ac:spMk id="3" creationId="{A32D9A4E-99A2-1490-A13B-640B7C9905E4}"/>
          </ac:spMkLst>
        </pc:spChg>
        <pc:picChg chg="add mod">
          <ac:chgData name="Sara Muneeb" userId="29b624b1-a719-43f5-9b52-388cd4043c04" providerId="ADAL" clId="{1FA540FA-FB29-47AF-B8E6-0D8739E0B2D2}" dt="2022-10-09T19:43:16.086" v="459" actId="1076"/>
          <ac:picMkLst>
            <pc:docMk/>
            <pc:sldMk cId="662440185" sldId="267"/>
            <ac:picMk id="5" creationId="{171E8BB9-6D3F-1874-D359-5076A4B799F4}"/>
          </ac:picMkLst>
        </pc:picChg>
      </pc:sldChg>
      <pc:sldChg chg="modSp new mod">
        <pc:chgData name="Sara Muneeb" userId="29b624b1-a719-43f5-9b52-388cd4043c04" providerId="ADAL" clId="{1FA540FA-FB29-47AF-B8E6-0D8739E0B2D2}" dt="2022-10-09T19:44:24.892" v="555" actId="20577"/>
        <pc:sldMkLst>
          <pc:docMk/>
          <pc:sldMk cId="1251303979" sldId="268"/>
        </pc:sldMkLst>
        <pc:spChg chg="mod">
          <ac:chgData name="Sara Muneeb" userId="29b624b1-a719-43f5-9b52-388cd4043c04" providerId="ADAL" clId="{1FA540FA-FB29-47AF-B8E6-0D8739E0B2D2}" dt="2022-10-09T19:43:46.397" v="473" actId="313"/>
          <ac:spMkLst>
            <pc:docMk/>
            <pc:sldMk cId="1251303979" sldId="268"/>
            <ac:spMk id="2" creationId="{72C2B535-7268-5509-2AEB-37AB903BBAF4}"/>
          </ac:spMkLst>
        </pc:spChg>
        <pc:spChg chg="mod">
          <ac:chgData name="Sara Muneeb" userId="29b624b1-a719-43f5-9b52-388cd4043c04" providerId="ADAL" clId="{1FA540FA-FB29-47AF-B8E6-0D8739E0B2D2}" dt="2022-10-09T19:44:24.892" v="555" actId="20577"/>
          <ac:spMkLst>
            <pc:docMk/>
            <pc:sldMk cId="1251303979" sldId="268"/>
            <ac:spMk id="3" creationId="{6D4F821F-443B-73AB-438B-0D79F768E520}"/>
          </ac:spMkLst>
        </pc:spChg>
      </pc:sldChg>
    </pc:docChg>
  </pc:docChgLst>
  <pc:docChgLst>
    <pc:chgData name="Sara Muneeb" userId="29b624b1-a719-43f5-9b52-388cd4043c04" providerId="ADAL" clId="{9EA09CCF-4EB7-41FB-BFE4-3693A5C2ED1B}"/>
    <pc:docChg chg="undo custSel addSld delSld modSld sldOrd modNotesMaster">
      <pc:chgData name="Sara Muneeb" userId="29b624b1-a719-43f5-9b52-388cd4043c04" providerId="ADAL" clId="{9EA09CCF-4EB7-41FB-BFE4-3693A5C2ED1B}" dt="2022-09-26T14:10:47.952" v="4078" actId="20577"/>
      <pc:docMkLst>
        <pc:docMk/>
      </pc:docMkLst>
      <pc:sldChg chg="modSp mod">
        <pc:chgData name="Sara Muneeb" userId="29b624b1-a719-43f5-9b52-388cd4043c04" providerId="ADAL" clId="{9EA09CCF-4EB7-41FB-BFE4-3693A5C2ED1B}" dt="2022-09-21T08:00:16.642" v="66" actId="1076"/>
        <pc:sldMkLst>
          <pc:docMk/>
          <pc:sldMk cId="2984185032" sldId="256"/>
        </pc:sldMkLst>
        <pc:spChg chg="mod">
          <ac:chgData name="Sara Muneeb" userId="29b624b1-a719-43f5-9b52-388cd4043c04" providerId="ADAL" clId="{9EA09CCF-4EB7-41FB-BFE4-3693A5C2ED1B}" dt="2022-09-21T08:00:06.785" v="65" actId="20577"/>
          <ac:spMkLst>
            <pc:docMk/>
            <pc:sldMk cId="2984185032" sldId="256"/>
            <ac:spMk id="2" creationId="{00000000-0000-0000-0000-000000000000}"/>
          </ac:spMkLst>
        </pc:spChg>
        <pc:spChg chg="mod">
          <ac:chgData name="Sara Muneeb" userId="29b624b1-a719-43f5-9b52-388cd4043c04" providerId="ADAL" clId="{9EA09CCF-4EB7-41FB-BFE4-3693A5C2ED1B}" dt="2022-09-21T08:00:16.642" v="66" actId="1076"/>
          <ac:spMkLst>
            <pc:docMk/>
            <pc:sldMk cId="2984185032" sldId="256"/>
            <ac:spMk id="3" creationId="{00000000-0000-0000-0000-000000000000}"/>
          </ac:spMkLst>
        </pc:spChg>
      </pc:sldChg>
      <pc:sldChg chg="addSp modSp mod">
        <pc:chgData name="Sara Muneeb" userId="29b624b1-a719-43f5-9b52-388cd4043c04" providerId="ADAL" clId="{9EA09CCF-4EB7-41FB-BFE4-3693A5C2ED1B}" dt="2022-09-21T08:04:34.256" v="160" actId="1076"/>
        <pc:sldMkLst>
          <pc:docMk/>
          <pc:sldMk cId="4179302358" sldId="257"/>
        </pc:sldMkLst>
        <pc:spChg chg="mod">
          <ac:chgData name="Sara Muneeb" userId="29b624b1-a719-43f5-9b52-388cd4043c04" providerId="ADAL" clId="{9EA09CCF-4EB7-41FB-BFE4-3693A5C2ED1B}" dt="2022-09-21T08:04:22.929" v="157" actId="20577"/>
          <ac:spMkLst>
            <pc:docMk/>
            <pc:sldMk cId="4179302358" sldId="257"/>
            <ac:spMk id="3" creationId="{00000000-0000-0000-0000-000000000000}"/>
          </ac:spMkLst>
        </pc:spChg>
        <pc:picChg chg="add mod">
          <ac:chgData name="Sara Muneeb" userId="29b624b1-a719-43f5-9b52-388cd4043c04" providerId="ADAL" clId="{9EA09CCF-4EB7-41FB-BFE4-3693A5C2ED1B}" dt="2022-09-21T08:04:34.256" v="160" actId="1076"/>
          <ac:picMkLst>
            <pc:docMk/>
            <pc:sldMk cId="4179302358" sldId="257"/>
            <ac:picMk id="5" creationId="{76E6F1F1-BB99-4F6B-577E-A83D6140B971}"/>
          </ac:picMkLst>
        </pc:picChg>
      </pc:sldChg>
      <pc:sldChg chg="addSp delSp modSp mod ord">
        <pc:chgData name="Sara Muneeb" userId="29b624b1-a719-43f5-9b52-388cd4043c04" providerId="ADAL" clId="{9EA09CCF-4EB7-41FB-BFE4-3693A5C2ED1B}" dt="2022-09-26T11:51:10.384" v="1679"/>
        <pc:sldMkLst>
          <pc:docMk/>
          <pc:sldMk cId="2934318247" sldId="258"/>
        </pc:sldMkLst>
        <pc:spChg chg="mod">
          <ac:chgData name="Sara Muneeb" userId="29b624b1-a719-43f5-9b52-388cd4043c04" providerId="ADAL" clId="{9EA09CCF-4EB7-41FB-BFE4-3693A5C2ED1B}" dt="2022-09-21T08:08:02.042" v="176" actId="20577"/>
          <ac:spMkLst>
            <pc:docMk/>
            <pc:sldMk cId="2934318247" sldId="258"/>
            <ac:spMk id="2" creationId="{00000000-0000-0000-0000-000000000000}"/>
          </ac:spMkLst>
        </pc:spChg>
        <pc:spChg chg="add mod">
          <ac:chgData name="Sara Muneeb" userId="29b624b1-a719-43f5-9b52-388cd4043c04" providerId="ADAL" clId="{9EA09CCF-4EB7-41FB-BFE4-3693A5C2ED1B}" dt="2022-09-21T08:14:33.027" v="445" actId="20577"/>
          <ac:spMkLst>
            <pc:docMk/>
            <pc:sldMk cId="2934318247" sldId="258"/>
            <ac:spMk id="3" creationId="{EC1A22C0-E3E8-E9A4-6C27-03443F392EFF}"/>
          </ac:spMkLst>
        </pc:spChg>
        <pc:picChg chg="del">
          <ac:chgData name="Sara Muneeb" userId="29b624b1-a719-43f5-9b52-388cd4043c04" providerId="ADAL" clId="{9EA09CCF-4EB7-41FB-BFE4-3693A5C2ED1B}" dt="2022-09-21T08:12:34.248" v="177" actId="478"/>
          <ac:picMkLst>
            <pc:docMk/>
            <pc:sldMk cId="2934318247" sldId="258"/>
            <ac:picMk id="4" creationId="{4064BD76-F788-4681-821C-DDA0C2688C4B}"/>
          </ac:picMkLst>
        </pc:picChg>
        <pc:picChg chg="del">
          <ac:chgData name="Sara Muneeb" userId="29b624b1-a719-43f5-9b52-388cd4043c04" providerId="ADAL" clId="{9EA09CCF-4EB7-41FB-BFE4-3693A5C2ED1B}" dt="2022-09-21T08:12:34.248" v="177" actId="478"/>
          <ac:picMkLst>
            <pc:docMk/>
            <pc:sldMk cId="2934318247" sldId="258"/>
            <ac:picMk id="1026" creationId="{00000000-0000-0000-0000-000000000000}"/>
          </ac:picMkLst>
        </pc:picChg>
      </pc:sldChg>
      <pc:sldChg chg="addSp delSp modSp add mod">
        <pc:chgData name="Sara Muneeb" userId="29b624b1-a719-43f5-9b52-388cd4043c04" providerId="ADAL" clId="{9EA09CCF-4EB7-41FB-BFE4-3693A5C2ED1B}" dt="2022-09-26T13:14:54.747" v="3111" actId="14100"/>
        <pc:sldMkLst>
          <pc:docMk/>
          <pc:sldMk cId="2349585444" sldId="265"/>
        </pc:sldMkLst>
        <pc:picChg chg="del">
          <ac:chgData name="Sara Muneeb" userId="29b624b1-a719-43f5-9b52-388cd4043c04" providerId="ADAL" clId="{9EA09CCF-4EB7-41FB-BFE4-3693A5C2ED1B}" dt="2022-09-26T13:14:47.167" v="3109" actId="478"/>
          <ac:picMkLst>
            <pc:docMk/>
            <pc:sldMk cId="2349585444" sldId="265"/>
            <ac:picMk id="5" creationId="{0EBDBAE0-32A3-4666-89F7-B4837220E61E}"/>
          </ac:picMkLst>
        </pc:picChg>
        <pc:picChg chg="add mod modCrop">
          <ac:chgData name="Sara Muneeb" userId="29b624b1-a719-43f5-9b52-388cd4043c04" providerId="ADAL" clId="{9EA09CCF-4EB7-41FB-BFE4-3693A5C2ED1B}" dt="2022-09-26T13:14:54.747" v="3111" actId="14100"/>
          <ac:picMkLst>
            <pc:docMk/>
            <pc:sldMk cId="2349585444" sldId="265"/>
            <ac:picMk id="7" creationId="{03380BA2-1430-C7EE-C4F2-1D4E50EBF1F8}"/>
          </ac:picMkLst>
        </pc:picChg>
      </pc:sldChg>
      <pc:sldChg chg="add">
        <pc:chgData name="Sara Muneeb" userId="29b624b1-a719-43f5-9b52-388cd4043c04" providerId="ADAL" clId="{9EA09CCF-4EB7-41FB-BFE4-3693A5C2ED1B}" dt="2022-09-26T13:09:15.512" v="3072"/>
        <pc:sldMkLst>
          <pc:docMk/>
          <pc:sldMk cId="2970711622" sldId="301"/>
        </pc:sldMkLst>
      </pc:sldChg>
      <pc:sldChg chg="modSp add mod">
        <pc:chgData name="Sara Muneeb" userId="29b624b1-a719-43f5-9b52-388cd4043c04" providerId="ADAL" clId="{9EA09CCF-4EB7-41FB-BFE4-3693A5C2ED1B}" dt="2022-09-26T13:56:14.111" v="3906" actId="20577"/>
        <pc:sldMkLst>
          <pc:docMk/>
          <pc:sldMk cId="3978508472" sldId="315"/>
        </pc:sldMkLst>
        <pc:spChg chg="mod">
          <ac:chgData name="Sara Muneeb" userId="29b624b1-a719-43f5-9b52-388cd4043c04" providerId="ADAL" clId="{9EA09CCF-4EB7-41FB-BFE4-3693A5C2ED1B}" dt="2022-09-26T13:56:14.111" v="3906" actId="20577"/>
          <ac:spMkLst>
            <pc:docMk/>
            <pc:sldMk cId="3978508472" sldId="315"/>
            <ac:spMk id="2" creationId="{6D38B25D-F8BE-401F-A49D-33F663DAB505}"/>
          </ac:spMkLst>
        </pc:spChg>
      </pc:sldChg>
      <pc:sldChg chg="add del">
        <pc:chgData name="Sara Muneeb" userId="29b624b1-a719-43f5-9b52-388cd4043c04" providerId="ADAL" clId="{9EA09CCF-4EB7-41FB-BFE4-3693A5C2ED1B}" dt="2022-09-26T13:09:51.332" v="3074" actId="47"/>
        <pc:sldMkLst>
          <pc:docMk/>
          <pc:sldMk cId="3982629120" sldId="318"/>
        </pc:sldMkLst>
      </pc:sldChg>
      <pc:sldChg chg="del">
        <pc:chgData name="Sara Muneeb" userId="29b624b1-a719-43f5-9b52-388cd4043c04" providerId="ADAL" clId="{9EA09CCF-4EB7-41FB-BFE4-3693A5C2ED1B}" dt="2022-09-26T11:51:26.742" v="1680" actId="47"/>
        <pc:sldMkLst>
          <pc:docMk/>
          <pc:sldMk cId="134933159" sldId="326"/>
        </pc:sldMkLst>
      </pc:sldChg>
      <pc:sldChg chg="del">
        <pc:chgData name="Sara Muneeb" userId="29b624b1-a719-43f5-9b52-388cd4043c04" providerId="ADAL" clId="{9EA09CCF-4EB7-41FB-BFE4-3693A5C2ED1B}" dt="2022-09-26T11:51:26.742" v="1680" actId="47"/>
        <pc:sldMkLst>
          <pc:docMk/>
          <pc:sldMk cId="1262520422" sldId="327"/>
        </pc:sldMkLst>
      </pc:sldChg>
      <pc:sldChg chg="del">
        <pc:chgData name="Sara Muneeb" userId="29b624b1-a719-43f5-9b52-388cd4043c04" providerId="ADAL" clId="{9EA09CCF-4EB7-41FB-BFE4-3693A5C2ED1B}" dt="2022-09-26T11:51:26.742" v="1680" actId="47"/>
        <pc:sldMkLst>
          <pc:docMk/>
          <pc:sldMk cId="3780350452" sldId="328"/>
        </pc:sldMkLst>
      </pc:sldChg>
      <pc:sldChg chg="del">
        <pc:chgData name="Sara Muneeb" userId="29b624b1-a719-43f5-9b52-388cd4043c04" providerId="ADAL" clId="{9EA09CCF-4EB7-41FB-BFE4-3693A5C2ED1B}" dt="2022-09-26T11:51:26.742" v="1680" actId="47"/>
        <pc:sldMkLst>
          <pc:docMk/>
          <pc:sldMk cId="1173176202" sldId="329"/>
        </pc:sldMkLst>
      </pc:sldChg>
      <pc:sldChg chg="del">
        <pc:chgData name="Sara Muneeb" userId="29b624b1-a719-43f5-9b52-388cd4043c04" providerId="ADAL" clId="{9EA09CCF-4EB7-41FB-BFE4-3693A5C2ED1B}" dt="2022-09-26T11:51:26.742" v="1680" actId="47"/>
        <pc:sldMkLst>
          <pc:docMk/>
          <pc:sldMk cId="1433651122" sldId="330"/>
        </pc:sldMkLst>
      </pc:sldChg>
      <pc:sldChg chg="del">
        <pc:chgData name="Sara Muneeb" userId="29b624b1-a719-43f5-9b52-388cd4043c04" providerId="ADAL" clId="{9EA09CCF-4EB7-41FB-BFE4-3693A5C2ED1B}" dt="2022-09-26T11:51:26.742" v="1680" actId="47"/>
        <pc:sldMkLst>
          <pc:docMk/>
          <pc:sldMk cId="2587233225" sldId="331"/>
        </pc:sldMkLst>
      </pc:sldChg>
      <pc:sldChg chg="del">
        <pc:chgData name="Sara Muneeb" userId="29b624b1-a719-43f5-9b52-388cd4043c04" providerId="ADAL" clId="{9EA09CCF-4EB7-41FB-BFE4-3693A5C2ED1B}" dt="2022-09-26T11:51:26.742" v="1680" actId="47"/>
        <pc:sldMkLst>
          <pc:docMk/>
          <pc:sldMk cId="3656189529" sldId="332"/>
        </pc:sldMkLst>
      </pc:sldChg>
      <pc:sldChg chg="del">
        <pc:chgData name="Sara Muneeb" userId="29b624b1-a719-43f5-9b52-388cd4043c04" providerId="ADAL" clId="{9EA09CCF-4EB7-41FB-BFE4-3693A5C2ED1B}" dt="2022-09-26T11:51:26.742" v="1680" actId="47"/>
        <pc:sldMkLst>
          <pc:docMk/>
          <pc:sldMk cId="1294312690" sldId="333"/>
        </pc:sldMkLst>
      </pc:sldChg>
      <pc:sldChg chg="del">
        <pc:chgData name="Sara Muneeb" userId="29b624b1-a719-43f5-9b52-388cd4043c04" providerId="ADAL" clId="{9EA09CCF-4EB7-41FB-BFE4-3693A5C2ED1B}" dt="2022-09-26T11:51:26.742" v="1680" actId="47"/>
        <pc:sldMkLst>
          <pc:docMk/>
          <pc:sldMk cId="3683615567" sldId="334"/>
        </pc:sldMkLst>
      </pc:sldChg>
      <pc:sldChg chg="del">
        <pc:chgData name="Sara Muneeb" userId="29b624b1-a719-43f5-9b52-388cd4043c04" providerId="ADAL" clId="{9EA09CCF-4EB7-41FB-BFE4-3693A5C2ED1B}" dt="2022-09-26T11:51:26.742" v="1680" actId="47"/>
        <pc:sldMkLst>
          <pc:docMk/>
          <pc:sldMk cId="1806673627" sldId="335"/>
        </pc:sldMkLst>
      </pc:sldChg>
      <pc:sldChg chg="del">
        <pc:chgData name="Sara Muneeb" userId="29b624b1-a719-43f5-9b52-388cd4043c04" providerId="ADAL" clId="{9EA09CCF-4EB7-41FB-BFE4-3693A5C2ED1B}" dt="2022-09-26T11:51:26.742" v="1680" actId="47"/>
        <pc:sldMkLst>
          <pc:docMk/>
          <pc:sldMk cId="870626910" sldId="336"/>
        </pc:sldMkLst>
      </pc:sldChg>
      <pc:sldChg chg="del">
        <pc:chgData name="Sara Muneeb" userId="29b624b1-a719-43f5-9b52-388cd4043c04" providerId="ADAL" clId="{9EA09CCF-4EB7-41FB-BFE4-3693A5C2ED1B}" dt="2022-09-26T11:51:26.742" v="1680" actId="47"/>
        <pc:sldMkLst>
          <pc:docMk/>
          <pc:sldMk cId="3996656312" sldId="337"/>
        </pc:sldMkLst>
      </pc:sldChg>
      <pc:sldChg chg="del">
        <pc:chgData name="Sara Muneeb" userId="29b624b1-a719-43f5-9b52-388cd4043c04" providerId="ADAL" clId="{9EA09CCF-4EB7-41FB-BFE4-3693A5C2ED1B}" dt="2022-09-26T11:51:26.742" v="1680" actId="47"/>
        <pc:sldMkLst>
          <pc:docMk/>
          <pc:sldMk cId="2893404186" sldId="338"/>
        </pc:sldMkLst>
      </pc:sldChg>
      <pc:sldChg chg="del">
        <pc:chgData name="Sara Muneeb" userId="29b624b1-a719-43f5-9b52-388cd4043c04" providerId="ADAL" clId="{9EA09CCF-4EB7-41FB-BFE4-3693A5C2ED1B}" dt="2022-09-26T11:51:26.742" v="1680" actId="47"/>
        <pc:sldMkLst>
          <pc:docMk/>
          <pc:sldMk cId="2809689417" sldId="339"/>
        </pc:sldMkLst>
      </pc:sldChg>
      <pc:sldChg chg="del">
        <pc:chgData name="Sara Muneeb" userId="29b624b1-a719-43f5-9b52-388cd4043c04" providerId="ADAL" clId="{9EA09CCF-4EB7-41FB-BFE4-3693A5C2ED1B}" dt="2022-09-26T11:51:26.742" v="1680" actId="47"/>
        <pc:sldMkLst>
          <pc:docMk/>
          <pc:sldMk cId="261300321" sldId="340"/>
        </pc:sldMkLst>
      </pc:sldChg>
      <pc:sldChg chg="del">
        <pc:chgData name="Sara Muneeb" userId="29b624b1-a719-43f5-9b52-388cd4043c04" providerId="ADAL" clId="{9EA09CCF-4EB7-41FB-BFE4-3693A5C2ED1B}" dt="2022-09-26T11:51:26.742" v="1680" actId="47"/>
        <pc:sldMkLst>
          <pc:docMk/>
          <pc:sldMk cId="2581040809" sldId="341"/>
        </pc:sldMkLst>
      </pc:sldChg>
      <pc:sldChg chg="del">
        <pc:chgData name="Sara Muneeb" userId="29b624b1-a719-43f5-9b52-388cd4043c04" providerId="ADAL" clId="{9EA09CCF-4EB7-41FB-BFE4-3693A5C2ED1B}" dt="2022-09-26T11:51:26.742" v="1680" actId="47"/>
        <pc:sldMkLst>
          <pc:docMk/>
          <pc:sldMk cId="2671139842" sldId="342"/>
        </pc:sldMkLst>
      </pc:sldChg>
      <pc:sldChg chg="del">
        <pc:chgData name="Sara Muneeb" userId="29b624b1-a719-43f5-9b52-388cd4043c04" providerId="ADAL" clId="{9EA09CCF-4EB7-41FB-BFE4-3693A5C2ED1B}" dt="2022-09-26T11:51:26.742" v="1680" actId="47"/>
        <pc:sldMkLst>
          <pc:docMk/>
          <pc:sldMk cId="3207177132" sldId="343"/>
        </pc:sldMkLst>
      </pc:sldChg>
      <pc:sldChg chg="del">
        <pc:chgData name="Sara Muneeb" userId="29b624b1-a719-43f5-9b52-388cd4043c04" providerId="ADAL" clId="{9EA09CCF-4EB7-41FB-BFE4-3693A5C2ED1B}" dt="2022-09-26T11:51:26.742" v="1680" actId="47"/>
        <pc:sldMkLst>
          <pc:docMk/>
          <pc:sldMk cId="1403215134" sldId="344"/>
        </pc:sldMkLst>
      </pc:sldChg>
      <pc:sldChg chg="modSp new mod">
        <pc:chgData name="Sara Muneeb" userId="29b624b1-a719-43f5-9b52-388cd4043c04" providerId="ADAL" clId="{9EA09CCF-4EB7-41FB-BFE4-3693A5C2ED1B}" dt="2022-09-22T07:58:08.564" v="717" actId="20577"/>
        <pc:sldMkLst>
          <pc:docMk/>
          <pc:sldMk cId="4246156943" sldId="345"/>
        </pc:sldMkLst>
        <pc:spChg chg="mod">
          <ac:chgData name="Sara Muneeb" userId="29b624b1-a719-43f5-9b52-388cd4043c04" providerId="ADAL" clId="{9EA09CCF-4EB7-41FB-BFE4-3693A5C2ED1B}" dt="2022-09-22T07:58:08.564" v="717" actId="20577"/>
          <ac:spMkLst>
            <pc:docMk/>
            <pc:sldMk cId="4246156943" sldId="345"/>
            <ac:spMk id="2" creationId="{D5A56494-32CF-26FC-31B4-2209C99B032E}"/>
          </ac:spMkLst>
        </pc:spChg>
        <pc:spChg chg="mod">
          <ac:chgData name="Sara Muneeb" userId="29b624b1-a719-43f5-9b52-388cd4043c04" providerId="ADAL" clId="{9EA09CCF-4EB7-41FB-BFE4-3693A5C2ED1B}" dt="2022-09-22T07:51:46.937" v="636" actId="27636"/>
          <ac:spMkLst>
            <pc:docMk/>
            <pc:sldMk cId="4246156943" sldId="345"/>
            <ac:spMk id="3" creationId="{95E9DD29-5C9C-9D77-CBA9-DB0F7B1BD2BC}"/>
          </ac:spMkLst>
        </pc:spChg>
      </pc:sldChg>
      <pc:sldChg chg="modSp new mod">
        <pc:chgData name="Sara Muneeb" userId="29b624b1-a719-43f5-9b52-388cd4043c04" providerId="ADAL" clId="{9EA09CCF-4EB7-41FB-BFE4-3693A5C2ED1B}" dt="2022-09-22T07:57:40.273" v="694" actId="5793"/>
        <pc:sldMkLst>
          <pc:docMk/>
          <pc:sldMk cId="2366367615" sldId="346"/>
        </pc:sldMkLst>
        <pc:spChg chg="mod">
          <ac:chgData name="Sara Muneeb" userId="29b624b1-a719-43f5-9b52-388cd4043c04" providerId="ADAL" clId="{9EA09CCF-4EB7-41FB-BFE4-3693A5C2ED1B}" dt="2022-09-22T07:56:33.820" v="673" actId="20577"/>
          <ac:spMkLst>
            <pc:docMk/>
            <pc:sldMk cId="2366367615" sldId="346"/>
            <ac:spMk id="2" creationId="{8855384C-9E67-BBE5-C716-0A814B4F0AB6}"/>
          </ac:spMkLst>
        </pc:spChg>
        <pc:spChg chg="mod">
          <ac:chgData name="Sara Muneeb" userId="29b624b1-a719-43f5-9b52-388cd4043c04" providerId="ADAL" clId="{9EA09CCF-4EB7-41FB-BFE4-3693A5C2ED1B}" dt="2022-09-22T07:57:40.273" v="694" actId="5793"/>
          <ac:spMkLst>
            <pc:docMk/>
            <pc:sldMk cId="2366367615" sldId="346"/>
            <ac:spMk id="3" creationId="{F384BC2A-6222-E3B2-490B-F9E0DBDB0D1A}"/>
          </ac:spMkLst>
        </pc:spChg>
      </pc:sldChg>
      <pc:sldChg chg="modSp new mod">
        <pc:chgData name="Sara Muneeb" userId="29b624b1-a719-43f5-9b52-388cd4043c04" providerId="ADAL" clId="{9EA09CCF-4EB7-41FB-BFE4-3693A5C2ED1B}" dt="2022-09-22T08:05:41.346" v="1024" actId="20577"/>
        <pc:sldMkLst>
          <pc:docMk/>
          <pc:sldMk cId="1655376747" sldId="347"/>
        </pc:sldMkLst>
        <pc:spChg chg="mod">
          <ac:chgData name="Sara Muneeb" userId="29b624b1-a719-43f5-9b52-388cd4043c04" providerId="ADAL" clId="{9EA09CCF-4EB7-41FB-BFE4-3693A5C2ED1B}" dt="2022-09-22T08:01:17.077" v="736" actId="20577"/>
          <ac:spMkLst>
            <pc:docMk/>
            <pc:sldMk cId="1655376747" sldId="347"/>
            <ac:spMk id="2" creationId="{DA3B5A18-7666-09B7-37E4-629EA04477BB}"/>
          </ac:spMkLst>
        </pc:spChg>
        <pc:spChg chg="mod">
          <ac:chgData name="Sara Muneeb" userId="29b624b1-a719-43f5-9b52-388cd4043c04" providerId="ADAL" clId="{9EA09CCF-4EB7-41FB-BFE4-3693A5C2ED1B}" dt="2022-09-22T08:05:41.346" v="1024" actId="20577"/>
          <ac:spMkLst>
            <pc:docMk/>
            <pc:sldMk cId="1655376747" sldId="347"/>
            <ac:spMk id="3" creationId="{881FBEA2-06B0-3197-2DD0-7DF862946CC8}"/>
          </ac:spMkLst>
        </pc:spChg>
      </pc:sldChg>
      <pc:sldChg chg="modSp new mod">
        <pc:chgData name="Sara Muneeb" userId="29b624b1-a719-43f5-9b52-388cd4043c04" providerId="ADAL" clId="{9EA09CCF-4EB7-41FB-BFE4-3693A5C2ED1B}" dt="2022-09-23T04:10:19.880" v="1677" actId="20577"/>
        <pc:sldMkLst>
          <pc:docMk/>
          <pc:sldMk cId="341212743" sldId="348"/>
        </pc:sldMkLst>
        <pc:spChg chg="mod">
          <ac:chgData name="Sara Muneeb" userId="29b624b1-a719-43f5-9b52-388cd4043c04" providerId="ADAL" clId="{9EA09CCF-4EB7-41FB-BFE4-3693A5C2ED1B}" dt="2022-09-22T08:06:18.841" v="1053" actId="20577"/>
          <ac:spMkLst>
            <pc:docMk/>
            <pc:sldMk cId="341212743" sldId="348"/>
            <ac:spMk id="2" creationId="{11454D60-6B7B-50DD-2AD8-412E40FBB689}"/>
          </ac:spMkLst>
        </pc:spChg>
        <pc:spChg chg="mod">
          <ac:chgData name="Sara Muneeb" userId="29b624b1-a719-43f5-9b52-388cd4043c04" providerId="ADAL" clId="{9EA09CCF-4EB7-41FB-BFE4-3693A5C2ED1B}" dt="2022-09-23T04:10:19.880" v="1677" actId="20577"/>
          <ac:spMkLst>
            <pc:docMk/>
            <pc:sldMk cId="341212743" sldId="348"/>
            <ac:spMk id="3" creationId="{7FACFC41-DFC8-6E4C-F313-D0BE31CCDD5B}"/>
          </ac:spMkLst>
        </pc:spChg>
      </pc:sldChg>
      <pc:sldChg chg="modSp new mod">
        <pc:chgData name="Sara Muneeb" userId="29b624b1-a719-43f5-9b52-388cd4043c04" providerId="ADAL" clId="{9EA09CCF-4EB7-41FB-BFE4-3693A5C2ED1B}" dt="2022-09-22T08:17:33.004" v="1675" actId="20577"/>
        <pc:sldMkLst>
          <pc:docMk/>
          <pc:sldMk cId="451696442" sldId="349"/>
        </pc:sldMkLst>
        <pc:spChg chg="mod">
          <ac:chgData name="Sara Muneeb" userId="29b624b1-a719-43f5-9b52-388cd4043c04" providerId="ADAL" clId="{9EA09CCF-4EB7-41FB-BFE4-3693A5C2ED1B}" dt="2022-09-22T08:13:57.662" v="1396" actId="20577"/>
          <ac:spMkLst>
            <pc:docMk/>
            <pc:sldMk cId="451696442" sldId="349"/>
            <ac:spMk id="2" creationId="{D4825678-25D6-BBBB-4CB2-CC0EB5F247EA}"/>
          </ac:spMkLst>
        </pc:spChg>
        <pc:spChg chg="mod">
          <ac:chgData name="Sara Muneeb" userId="29b624b1-a719-43f5-9b52-388cd4043c04" providerId="ADAL" clId="{9EA09CCF-4EB7-41FB-BFE4-3693A5C2ED1B}" dt="2022-09-22T08:17:33.004" v="1675" actId="20577"/>
          <ac:spMkLst>
            <pc:docMk/>
            <pc:sldMk cId="451696442" sldId="349"/>
            <ac:spMk id="3" creationId="{3C9B9C60-F971-FB78-0C75-1A0D544D57A3}"/>
          </ac:spMkLst>
        </pc:spChg>
      </pc:sldChg>
      <pc:sldChg chg="addSp modSp new mod">
        <pc:chgData name="Sara Muneeb" userId="29b624b1-a719-43f5-9b52-388cd4043c04" providerId="ADAL" clId="{9EA09CCF-4EB7-41FB-BFE4-3693A5C2ED1B}" dt="2022-09-26T11:56:02.996" v="1947" actId="1076"/>
        <pc:sldMkLst>
          <pc:docMk/>
          <pc:sldMk cId="3205214481" sldId="350"/>
        </pc:sldMkLst>
        <pc:spChg chg="mod">
          <ac:chgData name="Sara Muneeb" userId="29b624b1-a719-43f5-9b52-388cd4043c04" providerId="ADAL" clId="{9EA09CCF-4EB7-41FB-BFE4-3693A5C2ED1B}" dt="2022-09-26T11:51:50.468" v="1705" actId="20577"/>
          <ac:spMkLst>
            <pc:docMk/>
            <pc:sldMk cId="3205214481" sldId="350"/>
            <ac:spMk id="2" creationId="{0E8DCFCD-A0A4-AD9E-20B7-7A547162772B}"/>
          </ac:spMkLst>
        </pc:spChg>
        <pc:spChg chg="mod">
          <ac:chgData name="Sara Muneeb" userId="29b624b1-a719-43f5-9b52-388cd4043c04" providerId="ADAL" clId="{9EA09CCF-4EB7-41FB-BFE4-3693A5C2ED1B}" dt="2022-09-26T11:54:49.520" v="1944" actId="20577"/>
          <ac:spMkLst>
            <pc:docMk/>
            <pc:sldMk cId="3205214481" sldId="350"/>
            <ac:spMk id="3" creationId="{6BB7A88A-49CC-3899-CBEF-4A2F3EDCA57F}"/>
          </ac:spMkLst>
        </pc:spChg>
        <pc:picChg chg="add mod">
          <ac:chgData name="Sara Muneeb" userId="29b624b1-a719-43f5-9b52-388cd4043c04" providerId="ADAL" clId="{9EA09CCF-4EB7-41FB-BFE4-3693A5C2ED1B}" dt="2022-09-26T11:56:02.996" v="1947" actId="1076"/>
          <ac:picMkLst>
            <pc:docMk/>
            <pc:sldMk cId="3205214481" sldId="350"/>
            <ac:picMk id="5" creationId="{A61A87CE-D5EC-A5B6-0918-FCC5A2F8EA06}"/>
          </ac:picMkLst>
        </pc:picChg>
      </pc:sldChg>
      <pc:sldChg chg="addSp modSp new mod">
        <pc:chgData name="Sara Muneeb" userId="29b624b1-a719-43f5-9b52-388cd4043c04" providerId="ADAL" clId="{9EA09CCF-4EB7-41FB-BFE4-3693A5C2ED1B}" dt="2022-09-26T12:13:50.285" v="2285" actId="14100"/>
        <pc:sldMkLst>
          <pc:docMk/>
          <pc:sldMk cId="3040880707" sldId="351"/>
        </pc:sldMkLst>
        <pc:spChg chg="mod">
          <ac:chgData name="Sara Muneeb" userId="29b624b1-a719-43f5-9b52-388cd4043c04" providerId="ADAL" clId="{9EA09CCF-4EB7-41FB-BFE4-3693A5C2ED1B}" dt="2022-09-26T12:04:48.887" v="1972" actId="313"/>
          <ac:spMkLst>
            <pc:docMk/>
            <pc:sldMk cId="3040880707" sldId="351"/>
            <ac:spMk id="2" creationId="{CA7B8B5E-896C-4C01-627E-B627C9117C65}"/>
          </ac:spMkLst>
        </pc:spChg>
        <pc:spChg chg="mod">
          <ac:chgData name="Sara Muneeb" userId="29b624b1-a719-43f5-9b52-388cd4043c04" providerId="ADAL" clId="{9EA09CCF-4EB7-41FB-BFE4-3693A5C2ED1B}" dt="2022-09-26T12:13:44.085" v="2283" actId="27636"/>
          <ac:spMkLst>
            <pc:docMk/>
            <pc:sldMk cId="3040880707" sldId="351"/>
            <ac:spMk id="3" creationId="{54292DFC-83CF-A1DC-FDD4-FBC6992FA78E}"/>
          </ac:spMkLst>
        </pc:spChg>
        <pc:picChg chg="add mod">
          <ac:chgData name="Sara Muneeb" userId="29b624b1-a719-43f5-9b52-388cd4043c04" providerId="ADAL" clId="{9EA09CCF-4EB7-41FB-BFE4-3693A5C2ED1B}" dt="2022-09-26T12:13:50.285" v="2285" actId="14100"/>
          <ac:picMkLst>
            <pc:docMk/>
            <pc:sldMk cId="3040880707" sldId="351"/>
            <ac:picMk id="5" creationId="{6124CA89-0899-98E4-92BE-56BD03DD26A5}"/>
          </ac:picMkLst>
        </pc:picChg>
      </pc:sldChg>
      <pc:sldChg chg="addSp modSp new mod">
        <pc:chgData name="Sara Muneeb" userId="29b624b1-a719-43f5-9b52-388cd4043c04" providerId="ADAL" clId="{9EA09CCF-4EB7-41FB-BFE4-3693A5C2ED1B}" dt="2022-09-26T12:24:46.851" v="2336" actId="1076"/>
        <pc:sldMkLst>
          <pc:docMk/>
          <pc:sldMk cId="2346777497" sldId="352"/>
        </pc:sldMkLst>
        <pc:spChg chg="mod">
          <ac:chgData name="Sara Muneeb" userId="29b624b1-a719-43f5-9b52-388cd4043c04" providerId="ADAL" clId="{9EA09CCF-4EB7-41FB-BFE4-3693A5C2ED1B}" dt="2022-09-26T12:20:13.554" v="2325" actId="313"/>
          <ac:spMkLst>
            <pc:docMk/>
            <pc:sldMk cId="2346777497" sldId="352"/>
            <ac:spMk id="2" creationId="{A5AD7DEC-19EA-3581-22A7-BB6724560F1A}"/>
          </ac:spMkLst>
        </pc:spChg>
        <pc:spChg chg="mod">
          <ac:chgData name="Sara Muneeb" userId="29b624b1-a719-43f5-9b52-388cd4043c04" providerId="ADAL" clId="{9EA09CCF-4EB7-41FB-BFE4-3693A5C2ED1B}" dt="2022-09-26T12:24:33.922" v="2332" actId="14100"/>
          <ac:spMkLst>
            <pc:docMk/>
            <pc:sldMk cId="2346777497" sldId="352"/>
            <ac:spMk id="3" creationId="{A470AC2C-F14C-E347-FDF6-6E18002950DA}"/>
          </ac:spMkLst>
        </pc:spChg>
        <pc:picChg chg="add mod">
          <ac:chgData name="Sara Muneeb" userId="29b624b1-a719-43f5-9b52-388cd4043c04" providerId="ADAL" clId="{9EA09CCF-4EB7-41FB-BFE4-3693A5C2ED1B}" dt="2022-09-26T12:24:46.851" v="2336" actId="1076"/>
          <ac:picMkLst>
            <pc:docMk/>
            <pc:sldMk cId="2346777497" sldId="352"/>
            <ac:picMk id="1026" creationId="{0A05C5FD-6F57-949B-4B08-06C4808086D2}"/>
          </ac:picMkLst>
        </pc:picChg>
      </pc:sldChg>
      <pc:sldChg chg="addSp modSp new mod">
        <pc:chgData name="Sara Muneeb" userId="29b624b1-a719-43f5-9b52-388cd4043c04" providerId="ADAL" clId="{9EA09CCF-4EB7-41FB-BFE4-3693A5C2ED1B}" dt="2022-09-26T12:33:53.180" v="2737" actId="1076"/>
        <pc:sldMkLst>
          <pc:docMk/>
          <pc:sldMk cId="647525035" sldId="353"/>
        </pc:sldMkLst>
        <pc:spChg chg="mod">
          <ac:chgData name="Sara Muneeb" userId="29b624b1-a719-43f5-9b52-388cd4043c04" providerId="ADAL" clId="{9EA09CCF-4EB7-41FB-BFE4-3693A5C2ED1B}" dt="2022-09-26T12:25:28.515" v="2355" actId="20577"/>
          <ac:spMkLst>
            <pc:docMk/>
            <pc:sldMk cId="647525035" sldId="353"/>
            <ac:spMk id="2" creationId="{7C0968B7-11E0-77DD-0CAE-DD3B0E4AB3F3}"/>
          </ac:spMkLst>
        </pc:spChg>
        <pc:spChg chg="mod">
          <ac:chgData name="Sara Muneeb" userId="29b624b1-a719-43f5-9b52-388cd4043c04" providerId="ADAL" clId="{9EA09CCF-4EB7-41FB-BFE4-3693A5C2ED1B}" dt="2022-09-26T12:33:49.942" v="2736" actId="27636"/>
          <ac:spMkLst>
            <pc:docMk/>
            <pc:sldMk cId="647525035" sldId="353"/>
            <ac:spMk id="3" creationId="{4941747E-8E50-5CDF-4EFE-972685AECF78}"/>
          </ac:spMkLst>
        </pc:spChg>
        <pc:picChg chg="add mod">
          <ac:chgData name="Sara Muneeb" userId="29b624b1-a719-43f5-9b52-388cd4043c04" providerId="ADAL" clId="{9EA09CCF-4EB7-41FB-BFE4-3693A5C2ED1B}" dt="2022-09-26T12:33:53.180" v="2737" actId="1076"/>
          <ac:picMkLst>
            <pc:docMk/>
            <pc:sldMk cId="647525035" sldId="353"/>
            <ac:picMk id="2050" creationId="{7DF233BE-1876-D4D2-B9EA-985BCFE14E1E}"/>
          </ac:picMkLst>
        </pc:picChg>
      </pc:sldChg>
      <pc:sldChg chg="modSp new mod">
        <pc:chgData name="Sara Muneeb" userId="29b624b1-a719-43f5-9b52-388cd4043c04" providerId="ADAL" clId="{9EA09CCF-4EB7-41FB-BFE4-3693A5C2ED1B}" dt="2022-09-26T12:45:12.650" v="2855" actId="15"/>
        <pc:sldMkLst>
          <pc:docMk/>
          <pc:sldMk cId="1129123376" sldId="354"/>
        </pc:sldMkLst>
        <pc:spChg chg="mod">
          <ac:chgData name="Sara Muneeb" userId="29b624b1-a719-43f5-9b52-388cd4043c04" providerId="ADAL" clId="{9EA09CCF-4EB7-41FB-BFE4-3693A5C2ED1B}" dt="2022-09-26T12:35:25.935" v="2757" actId="20577"/>
          <ac:spMkLst>
            <pc:docMk/>
            <pc:sldMk cId="1129123376" sldId="354"/>
            <ac:spMk id="2" creationId="{28AE8F55-B126-8873-999A-7BDA3BEEA1F4}"/>
          </ac:spMkLst>
        </pc:spChg>
        <pc:spChg chg="mod">
          <ac:chgData name="Sara Muneeb" userId="29b624b1-a719-43f5-9b52-388cd4043c04" providerId="ADAL" clId="{9EA09CCF-4EB7-41FB-BFE4-3693A5C2ED1B}" dt="2022-09-26T12:45:12.650" v="2855" actId="15"/>
          <ac:spMkLst>
            <pc:docMk/>
            <pc:sldMk cId="1129123376" sldId="354"/>
            <ac:spMk id="3" creationId="{C1ECCC8C-CE65-BEDE-4B3A-3CC6076A8462}"/>
          </ac:spMkLst>
        </pc:spChg>
      </pc:sldChg>
      <pc:sldChg chg="addSp modSp add mod">
        <pc:chgData name="Sara Muneeb" userId="29b624b1-a719-43f5-9b52-388cd4043c04" providerId="ADAL" clId="{9EA09CCF-4EB7-41FB-BFE4-3693A5C2ED1B}" dt="2022-09-26T12:48:54.895" v="2894" actId="1076"/>
        <pc:sldMkLst>
          <pc:docMk/>
          <pc:sldMk cId="2529333528" sldId="355"/>
        </pc:sldMkLst>
        <pc:spChg chg="mod">
          <ac:chgData name="Sara Muneeb" userId="29b624b1-a719-43f5-9b52-388cd4043c04" providerId="ADAL" clId="{9EA09CCF-4EB7-41FB-BFE4-3693A5C2ED1B}" dt="2022-09-26T12:48:37.411" v="2888" actId="27636"/>
          <ac:spMkLst>
            <pc:docMk/>
            <pc:sldMk cId="2529333528" sldId="355"/>
            <ac:spMk id="3" creationId="{C1ECCC8C-CE65-BEDE-4B3A-3CC6076A8462}"/>
          </ac:spMkLst>
        </pc:spChg>
        <pc:picChg chg="add mod">
          <ac:chgData name="Sara Muneeb" userId="29b624b1-a719-43f5-9b52-388cd4043c04" providerId="ADAL" clId="{9EA09CCF-4EB7-41FB-BFE4-3693A5C2ED1B}" dt="2022-09-26T12:48:54.895" v="2894" actId="1076"/>
          <ac:picMkLst>
            <pc:docMk/>
            <pc:sldMk cId="2529333528" sldId="355"/>
            <ac:picMk id="4" creationId="{4DAE0C73-5BBB-1FD6-94CE-D4AC1AC86F01}"/>
          </ac:picMkLst>
        </pc:picChg>
      </pc:sldChg>
      <pc:sldChg chg="new del">
        <pc:chgData name="Sara Muneeb" userId="29b624b1-a719-43f5-9b52-388cd4043c04" providerId="ADAL" clId="{9EA09CCF-4EB7-41FB-BFE4-3693A5C2ED1B}" dt="2022-09-26T12:37:01.145" v="2765" actId="47"/>
        <pc:sldMkLst>
          <pc:docMk/>
          <pc:sldMk cId="2494584753" sldId="356"/>
        </pc:sldMkLst>
      </pc:sldChg>
      <pc:sldChg chg="addSp delSp modSp new mod">
        <pc:chgData name="Sara Muneeb" userId="29b624b1-a719-43f5-9b52-388cd4043c04" providerId="ADAL" clId="{9EA09CCF-4EB7-41FB-BFE4-3693A5C2ED1B}" dt="2022-09-26T13:47:24.948" v="3532" actId="20577"/>
        <pc:sldMkLst>
          <pc:docMk/>
          <pc:sldMk cId="4291740093" sldId="356"/>
        </pc:sldMkLst>
        <pc:spChg chg="mod">
          <ac:chgData name="Sara Muneeb" userId="29b624b1-a719-43f5-9b52-388cd4043c04" providerId="ADAL" clId="{9EA09CCF-4EB7-41FB-BFE4-3693A5C2ED1B}" dt="2022-09-26T13:34:15.236" v="3167" actId="20577"/>
          <ac:spMkLst>
            <pc:docMk/>
            <pc:sldMk cId="4291740093" sldId="356"/>
            <ac:spMk id="2" creationId="{CFBFB153-691C-9201-1211-36CFCC640D7C}"/>
          </ac:spMkLst>
        </pc:spChg>
        <pc:spChg chg="mod">
          <ac:chgData name="Sara Muneeb" userId="29b624b1-a719-43f5-9b52-388cd4043c04" providerId="ADAL" clId="{9EA09CCF-4EB7-41FB-BFE4-3693A5C2ED1B}" dt="2022-09-26T13:47:24.948" v="3532" actId="20577"/>
          <ac:spMkLst>
            <pc:docMk/>
            <pc:sldMk cId="4291740093" sldId="356"/>
            <ac:spMk id="3" creationId="{7270C85C-2BE4-E87C-7FCD-10CC7659C68A}"/>
          </ac:spMkLst>
        </pc:spChg>
        <pc:picChg chg="add del">
          <ac:chgData name="Sara Muneeb" userId="29b624b1-a719-43f5-9b52-388cd4043c04" providerId="ADAL" clId="{9EA09CCF-4EB7-41FB-BFE4-3693A5C2ED1B}" dt="2022-09-26T12:48:42.704" v="2889" actId="21"/>
          <ac:picMkLst>
            <pc:docMk/>
            <pc:sldMk cId="4291740093" sldId="356"/>
            <ac:picMk id="3074" creationId="{E1D94CC8-3E59-81D2-D893-06A0E75D18CC}"/>
          </ac:picMkLst>
        </pc:picChg>
      </pc:sldChg>
      <pc:sldChg chg="modSp new mod">
        <pc:chgData name="Sara Muneeb" userId="29b624b1-a719-43f5-9b52-388cd4043c04" providerId="ADAL" clId="{9EA09CCF-4EB7-41FB-BFE4-3693A5C2ED1B}" dt="2022-09-26T12:57:08.820" v="3070" actId="20577"/>
        <pc:sldMkLst>
          <pc:docMk/>
          <pc:sldMk cId="54550552" sldId="357"/>
        </pc:sldMkLst>
        <pc:spChg chg="mod">
          <ac:chgData name="Sara Muneeb" userId="29b624b1-a719-43f5-9b52-388cd4043c04" providerId="ADAL" clId="{9EA09CCF-4EB7-41FB-BFE4-3693A5C2ED1B}" dt="2022-09-26T12:53:36.592" v="2917" actId="20577"/>
          <ac:spMkLst>
            <pc:docMk/>
            <pc:sldMk cId="54550552" sldId="357"/>
            <ac:spMk id="2" creationId="{EF8288DE-2B60-94B2-6CCD-5D48D456248E}"/>
          </ac:spMkLst>
        </pc:spChg>
        <pc:spChg chg="mod">
          <ac:chgData name="Sara Muneeb" userId="29b624b1-a719-43f5-9b52-388cd4043c04" providerId="ADAL" clId="{9EA09CCF-4EB7-41FB-BFE4-3693A5C2ED1B}" dt="2022-09-26T12:57:08.820" v="3070" actId="20577"/>
          <ac:spMkLst>
            <pc:docMk/>
            <pc:sldMk cId="54550552" sldId="357"/>
            <ac:spMk id="3" creationId="{8D818E5A-FBA5-CB41-B3D1-CA93020B03BB}"/>
          </ac:spMkLst>
        </pc:spChg>
      </pc:sldChg>
      <pc:sldChg chg="addSp delSp modSp new mod">
        <pc:chgData name="Sara Muneeb" userId="29b624b1-a719-43f5-9b52-388cd4043c04" providerId="ADAL" clId="{9EA09CCF-4EB7-41FB-BFE4-3693A5C2ED1B}" dt="2022-09-26T13:11:27.434" v="3100" actId="20577"/>
        <pc:sldMkLst>
          <pc:docMk/>
          <pc:sldMk cId="4289276877" sldId="358"/>
        </pc:sldMkLst>
        <pc:spChg chg="mod">
          <ac:chgData name="Sara Muneeb" userId="29b624b1-a719-43f5-9b52-388cd4043c04" providerId="ADAL" clId="{9EA09CCF-4EB7-41FB-BFE4-3693A5C2ED1B}" dt="2022-09-26T13:11:27.434" v="3100" actId="20577"/>
          <ac:spMkLst>
            <pc:docMk/>
            <pc:sldMk cId="4289276877" sldId="358"/>
            <ac:spMk id="2" creationId="{640C19B3-13A4-F146-A359-843938950160}"/>
          </ac:spMkLst>
        </pc:spChg>
        <pc:spChg chg="del">
          <ac:chgData name="Sara Muneeb" userId="29b624b1-a719-43f5-9b52-388cd4043c04" providerId="ADAL" clId="{9EA09CCF-4EB7-41FB-BFE4-3693A5C2ED1B}" dt="2022-09-26T13:11:18.457" v="3077"/>
          <ac:spMkLst>
            <pc:docMk/>
            <pc:sldMk cId="4289276877" sldId="358"/>
            <ac:spMk id="3" creationId="{980744BF-2C22-6E27-7C2B-974063CE010F}"/>
          </ac:spMkLst>
        </pc:spChg>
        <pc:picChg chg="add mod">
          <ac:chgData name="Sara Muneeb" userId="29b624b1-a719-43f5-9b52-388cd4043c04" providerId="ADAL" clId="{9EA09CCF-4EB7-41FB-BFE4-3693A5C2ED1B}" dt="2022-09-26T13:11:18.457" v="3077"/>
          <ac:picMkLst>
            <pc:docMk/>
            <pc:sldMk cId="4289276877" sldId="358"/>
            <ac:picMk id="4" creationId="{394C3760-0196-2419-53C2-26B23E717517}"/>
          </ac:picMkLst>
        </pc:picChg>
      </pc:sldChg>
      <pc:sldChg chg="addSp delSp modSp new mod">
        <pc:chgData name="Sara Muneeb" userId="29b624b1-a719-43f5-9b52-388cd4043c04" providerId="ADAL" clId="{9EA09CCF-4EB7-41FB-BFE4-3693A5C2ED1B}" dt="2022-09-26T13:53:57.154" v="3694" actId="20577"/>
        <pc:sldMkLst>
          <pc:docMk/>
          <pc:sldMk cId="229001700" sldId="359"/>
        </pc:sldMkLst>
        <pc:spChg chg="mod">
          <ac:chgData name="Sara Muneeb" userId="29b624b1-a719-43f5-9b52-388cd4043c04" providerId="ADAL" clId="{9EA09CCF-4EB7-41FB-BFE4-3693A5C2ED1B}" dt="2022-09-26T13:50:16.669" v="3567" actId="20577"/>
          <ac:spMkLst>
            <pc:docMk/>
            <pc:sldMk cId="229001700" sldId="359"/>
            <ac:spMk id="2" creationId="{F98F9137-C1CA-118D-731A-99E5F695D6C0}"/>
          </ac:spMkLst>
        </pc:spChg>
        <pc:spChg chg="add del">
          <ac:chgData name="Sara Muneeb" userId="29b624b1-a719-43f5-9b52-388cd4043c04" providerId="ADAL" clId="{9EA09CCF-4EB7-41FB-BFE4-3693A5C2ED1B}" dt="2022-09-26T13:50:08.150" v="3555"/>
          <ac:spMkLst>
            <pc:docMk/>
            <pc:sldMk cId="229001700" sldId="359"/>
            <ac:spMk id="3" creationId="{44DF56D5-C058-4B45-E3EC-3DF65DB729CB}"/>
          </ac:spMkLst>
        </pc:spChg>
        <pc:spChg chg="add del">
          <ac:chgData name="Sara Muneeb" userId="29b624b1-a719-43f5-9b52-388cd4043c04" providerId="ADAL" clId="{9EA09CCF-4EB7-41FB-BFE4-3693A5C2ED1B}" dt="2022-09-26T13:38:46.500" v="3203"/>
          <ac:spMkLst>
            <pc:docMk/>
            <pc:sldMk cId="229001700" sldId="359"/>
            <ac:spMk id="4" creationId="{11010B25-470A-C69F-920A-71E9AA420A5C}"/>
          </ac:spMkLst>
        </pc:spChg>
        <pc:spChg chg="add del mod">
          <ac:chgData name="Sara Muneeb" userId="29b624b1-a719-43f5-9b52-388cd4043c04" providerId="ADAL" clId="{9EA09CCF-4EB7-41FB-BFE4-3693A5C2ED1B}" dt="2022-09-26T13:51:34.550" v="3623" actId="478"/>
          <ac:spMkLst>
            <pc:docMk/>
            <pc:sldMk cId="229001700" sldId="359"/>
            <ac:spMk id="7" creationId="{55E16647-D2C9-C8CB-D961-62FF293F10D9}"/>
          </ac:spMkLst>
        </pc:spChg>
        <pc:spChg chg="add mod">
          <ac:chgData name="Sara Muneeb" userId="29b624b1-a719-43f5-9b52-388cd4043c04" providerId="ADAL" clId="{9EA09CCF-4EB7-41FB-BFE4-3693A5C2ED1B}" dt="2022-09-26T13:52:59.773" v="3687" actId="1076"/>
          <ac:spMkLst>
            <pc:docMk/>
            <pc:sldMk cId="229001700" sldId="359"/>
            <ac:spMk id="8" creationId="{545ECCA4-8705-72BE-13D0-608ECA22A39D}"/>
          </ac:spMkLst>
        </pc:spChg>
        <pc:spChg chg="add mod">
          <ac:chgData name="Sara Muneeb" userId="29b624b1-a719-43f5-9b52-388cd4043c04" providerId="ADAL" clId="{9EA09CCF-4EB7-41FB-BFE4-3693A5C2ED1B}" dt="2022-09-26T13:53:57.154" v="3694" actId="20577"/>
          <ac:spMkLst>
            <pc:docMk/>
            <pc:sldMk cId="229001700" sldId="359"/>
            <ac:spMk id="9" creationId="{B7B7CAD6-5630-88BA-0B13-59B615A50826}"/>
          </ac:spMkLst>
        </pc:spChg>
        <pc:picChg chg="add mod">
          <ac:chgData name="Sara Muneeb" userId="29b624b1-a719-43f5-9b52-388cd4043c04" providerId="ADAL" clId="{9EA09CCF-4EB7-41FB-BFE4-3693A5C2ED1B}" dt="2022-09-26T13:51:37.883" v="3624" actId="1076"/>
          <ac:picMkLst>
            <pc:docMk/>
            <pc:sldMk cId="229001700" sldId="359"/>
            <ac:picMk id="4" creationId="{0AF5CDAC-9335-7B07-C42D-A5744BA78459}"/>
          </ac:picMkLst>
        </pc:picChg>
        <pc:picChg chg="add del mod">
          <ac:chgData name="Sara Muneeb" userId="29b624b1-a719-43f5-9b52-388cd4043c04" providerId="ADAL" clId="{9EA09CCF-4EB7-41FB-BFE4-3693A5C2ED1B}" dt="2022-09-26T13:50:19.048" v="3568" actId="21"/>
          <ac:picMkLst>
            <pc:docMk/>
            <pc:sldMk cId="229001700" sldId="359"/>
            <ac:picMk id="5" creationId="{619FDB95-4E18-1B5A-F86C-2F88024D15D1}"/>
          </ac:picMkLst>
        </pc:picChg>
        <pc:picChg chg="add del mod">
          <ac:chgData name="Sara Muneeb" userId="29b624b1-a719-43f5-9b52-388cd4043c04" providerId="ADAL" clId="{9EA09CCF-4EB7-41FB-BFE4-3693A5C2ED1B}" dt="2022-09-26T13:49:04.885" v="3554"/>
          <ac:picMkLst>
            <pc:docMk/>
            <pc:sldMk cId="229001700" sldId="359"/>
            <ac:picMk id="1026" creationId="{7524872C-454E-07E0-F7E5-A19CFA300F20}"/>
          </ac:picMkLst>
        </pc:picChg>
        <pc:picChg chg="add mod">
          <ac:chgData name="Sara Muneeb" userId="29b624b1-a719-43f5-9b52-388cd4043c04" providerId="ADAL" clId="{9EA09CCF-4EB7-41FB-BFE4-3693A5C2ED1B}" dt="2022-09-26T13:53:35.303" v="3690" actId="1076"/>
          <ac:picMkLst>
            <pc:docMk/>
            <pc:sldMk cId="229001700" sldId="359"/>
            <ac:picMk id="1028" creationId="{027EF732-E85B-3BD2-22A1-A7705BE0336D}"/>
          </ac:picMkLst>
        </pc:picChg>
      </pc:sldChg>
      <pc:sldChg chg="addSp delSp modSp new mod">
        <pc:chgData name="Sara Muneeb" userId="29b624b1-a719-43f5-9b52-388cd4043c04" providerId="ADAL" clId="{9EA09CCF-4EB7-41FB-BFE4-3693A5C2ED1B}" dt="2022-09-26T13:51:17.410" v="3622" actId="20577"/>
        <pc:sldMkLst>
          <pc:docMk/>
          <pc:sldMk cId="1469553589" sldId="360"/>
        </pc:sldMkLst>
        <pc:spChg chg="mod">
          <ac:chgData name="Sara Muneeb" userId="29b624b1-a719-43f5-9b52-388cd4043c04" providerId="ADAL" clId="{9EA09CCF-4EB7-41FB-BFE4-3693A5C2ED1B}" dt="2022-09-26T13:50:29.026" v="3597" actId="20577"/>
          <ac:spMkLst>
            <pc:docMk/>
            <pc:sldMk cId="1469553589" sldId="360"/>
            <ac:spMk id="2" creationId="{D58BB696-325A-DCD1-4814-0FEA7BBCE833}"/>
          </ac:spMkLst>
        </pc:spChg>
        <pc:spChg chg="del">
          <ac:chgData name="Sara Muneeb" userId="29b624b1-a719-43f5-9b52-388cd4043c04" providerId="ADAL" clId="{9EA09CCF-4EB7-41FB-BFE4-3693A5C2ED1B}" dt="2022-09-26T13:50:30.788" v="3598"/>
          <ac:spMkLst>
            <pc:docMk/>
            <pc:sldMk cId="1469553589" sldId="360"/>
            <ac:spMk id="3" creationId="{04F00A85-D3C9-1943-A7CC-4E46E72BE707}"/>
          </ac:spMkLst>
        </pc:spChg>
        <pc:spChg chg="add mod">
          <ac:chgData name="Sara Muneeb" userId="29b624b1-a719-43f5-9b52-388cd4043c04" providerId="ADAL" clId="{9EA09CCF-4EB7-41FB-BFE4-3693A5C2ED1B}" dt="2022-09-26T13:51:17.410" v="3622" actId="20577"/>
          <ac:spMkLst>
            <pc:docMk/>
            <pc:sldMk cId="1469553589" sldId="360"/>
            <ac:spMk id="5" creationId="{EB9CF960-A730-4344-A5D4-23F15CCDA64A}"/>
          </ac:spMkLst>
        </pc:spChg>
        <pc:picChg chg="add mod">
          <ac:chgData name="Sara Muneeb" userId="29b624b1-a719-43f5-9b52-388cd4043c04" providerId="ADAL" clId="{9EA09CCF-4EB7-41FB-BFE4-3693A5C2ED1B}" dt="2022-09-26T13:50:33.192" v="3599" actId="1076"/>
          <ac:picMkLst>
            <pc:docMk/>
            <pc:sldMk cId="1469553589" sldId="360"/>
            <ac:picMk id="4" creationId="{0484441A-E25E-837D-22C6-1D1AB91CD4CE}"/>
          </ac:picMkLst>
        </pc:picChg>
      </pc:sldChg>
      <pc:sldChg chg="modSp new mod">
        <pc:chgData name="Sara Muneeb" userId="29b624b1-a719-43f5-9b52-388cd4043c04" providerId="ADAL" clId="{9EA09CCF-4EB7-41FB-BFE4-3693A5C2ED1B}" dt="2022-09-26T13:55:48.156" v="3879" actId="20577"/>
        <pc:sldMkLst>
          <pc:docMk/>
          <pc:sldMk cId="2619516327" sldId="361"/>
        </pc:sldMkLst>
        <pc:spChg chg="mod">
          <ac:chgData name="Sara Muneeb" userId="29b624b1-a719-43f5-9b52-388cd4043c04" providerId="ADAL" clId="{9EA09CCF-4EB7-41FB-BFE4-3693A5C2ED1B}" dt="2022-09-26T13:54:14.226" v="3705" actId="20577"/>
          <ac:spMkLst>
            <pc:docMk/>
            <pc:sldMk cId="2619516327" sldId="361"/>
            <ac:spMk id="2" creationId="{55EC64E2-21D2-138F-4D1B-7FB5FC9F9D85}"/>
          </ac:spMkLst>
        </pc:spChg>
        <pc:spChg chg="mod">
          <ac:chgData name="Sara Muneeb" userId="29b624b1-a719-43f5-9b52-388cd4043c04" providerId="ADAL" clId="{9EA09CCF-4EB7-41FB-BFE4-3693A5C2ED1B}" dt="2022-09-26T13:55:48.156" v="3879" actId="20577"/>
          <ac:spMkLst>
            <pc:docMk/>
            <pc:sldMk cId="2619516327" sldId="361"/>
            <ac:spMk id="3" creationId="{EE3035D7-8931-7883-167C-B35ACFE77B5B}"/>
          </ac:spMkLst>
        </pc:spChg>
      </pc:sldChg>
      <pc:sldChg chg="modSp new mod">
        <pc:chgData name="Sara Muneeb" userId="29b624b1-a719-43f5-9b52-388cd4043c04" providerId="ADAL" clId="{9EA09CCF-4EB7-41FB-BFE4-3693A5C2ED1B}" dt="2022-09-26T14:10:47.952" v="4078" actId="20577"/>
        <pc:sldMkLst>
          <pc:docMk/>
          <pc:sldMk cId="4180375240" sldId="362"/>
        </pc:sldMkLst>
        <pc:spChg chg="mod">
          <ac:chgData name="Sara Muneeb" userId="29b624b1-a719-43f5-9b52-388cd4043c04" providerId="ADAL" clId="{9EA09CCF-4EB7-41FB-BFE4-3693A5C2ED1B}" dt="2022-09-26T14:03:23.456" v="3933" actId="20577"/>
          <ac:spMkLst>
            <pc:docMk/>
            <pc:sldMk cId="4180375240" sldId="362"/>
            <ac:spMk id="2" creationId="{9FAD0792-FC14-816B-998F-B15FBB1785A9}"/>
          </ac:spMkLst>
        </pc:spChg>
        <pc:spChg chg="mod">
          <ac:chgData name="Sara Muneeb" userId="29b624b1-a719-43f5-9b52-388cd4043c04" providerId="ADAL" clId="{9EA09CCF-4EB7-41FB-BFE4-3693A5C2ED1B}" dt="2022-09-26T14:10:47.952" v="4078" actId="20577"/>
          <ac:spMkLst>
            <pc:docMk/>
            <pc:sldMk cId="4180375240" sldId="362"/>
            <ac:spMk id="3" creationId="{EAC1B5F1-356A-1A41-0F34-CDFB0D598E21}"/>
          </ac:spMkLst>
        </pc:spChg>
      </pc:sldChg>
    </pc:docChg>
  </pc:docChgLst>
  <pc:docChgLst>
    <pc:chgData name="Sara Muneeb" userId="29b624b1-a719-43f5-9b52-388cd4043c04" providerId="ADAL" clId="{AC3A4FCA-9070-415A-8898-515DB99960A2}"/>
    <pc:docChg chg="undo redo custSel addSld delSld modSld sldOrd">
      <pc:chgData name="Sara Muneeb" userId="29b624b1-a719-43f5-9b52-388cd4043c04" providerId="ADAL" clId="{AC3A4FCA-9070-415A-8898-515DB99960A2}" dt="2022-10-13T12:08:27.744" v="3151" actId="5793"/>
      <pc:docMkLst>
        <pc:docMk/>
      </pc:docMkLst>
      <pc:sldChg chg="modSp mod">
        <pc:chgData name="Sara Muneeb" userId="29b624b1-a719-43f5-9b52-388cd4043c04" providerId="ADAL" clId="{AC3A4FCA-9070-415A-8898-515DB99960A2}" dt="2022-10-10T08:52:03.518" v="14" actId="20577"/>
        <pc:sldMkLst>
          <pc:docMk/>
          <pc:sldMk cId="2984185032" sldId="256"/>
        </pc:sldMkLst>
        <pc:spChg chg="mod">
          <ac:chgData name="Sara Muneeb" userId="29b624b1-a719-43f5-9b52-388cd4043c04" providerId="ADAL" clId="{AC3A4FCA-9070-415A-8898-515DB99960A2}" dt="2022-10-10T08:52:03.518" v="14" actId="20577"/>
          <ac:spMkLst>
            <pc:docMk/>
            <pc:sldMk cId="2984185032" sldId="256"/>
            <ac:spMk id="2" creationId="{00000000-0000-0000-0000-000000000000}"/>
          </ac:spMkLst>
        </pc:spChg>
      </pc:sldChg>
      <pc:sldChg chg="delSp modSp mod">
        <pc:chgData name="Sara Muneeb" userId="29b624b1-a719-43f5-9b52-388cd4043c04" providerId="ADAL" clId="{AC3A4FCA-9070-415A-8898-515DB99960A2}" dt="2022-10-13T07:14:43.972" v="183" actId="1076"/>
        <pc:sldMkLst>
          <pc:docMk/>
          <pc:sldMk cId="3551309204" sldId="257"/>
        </pc:sldMkLst>
        <pc:spChg chg="mod">
          <ac:chgData name="Sara Muneeb" userId="29b624b1-a719-43f5-9b52-388cd4043c04" providerId="ADAL" clId="{AC3A4FCA-9070-415A-8898-515DB99960A2}" dt="2022-10-13T07:14:39.911" v="182" actId="20577"/>
          <ac:spMkLst>
            <pc:docMk/>
            <pc:sldMk cId="3551309204" sldId="257"/>
            <ac:spMk id="3" creationId="{A19B700E-6D40-1EE4-AE4F-B0623D89335D}"/>
          </ac:spMkLst>
        </pc:spChg>
        <pc:picChg chg="mod">
          <ac:chgData name="Sara Muneeb" userId="29b624b1-a719-43f5-9b52-388cd4043c04" providerId="ADAL" clId="{AC3A4FCA-9070-415A-8898-515DB99960A2}" dt="2022-10-13T07:14:43.972" v="183" actId="1076"/>
          <ac:picMkLst>
            <pc:docMk/>
            <pc:sldMk cId="3551309204" sldId="257"/>
            <ac:picMk id="7" creationId="{B8CF002D-C6B2-D5FD-D46C-0AEB1F4B6704}"/>
          </ac:picMkLst>
        </pc:picChg>
        <pc:picChg chg="del">
          <ac:chgData name="Sara Muneeb" userId="29b624b1-a719-43f5-9b52-388cd4043c04" providerId="ADAL" clId="{AC3A4FCA-9070-415A-8898-515DB99960A2}" dt="2022-10-10T08:57:36.705" v="89" actId="478"/>
          <ac:picMkLst>
            <pc:docMk/>
            <pc:sldMk cId="3551309204" sldId="257"/>
            <ac:picMk id="1026" creationId="{0669B95C-8EA7-B4C2-52BC-9C1E1ECD842D}"/>
          </ac:picMkLst>
        </pc:picChg>
      </pc:sldChg>
      <pc:sldChg chg="addSp modSp new mod">
        <pc:chgData name="Sara Muneeb" userId="29b624b1-a719-43f5-9b52-388cd4043c04" providerId="ADAL" clId="{AC3A4FCA-9070-415A-8898-515DB99960A2}" dt="2022-10-13T07:15:53.737" v="197" actId="1076"/>
        <pc:sldMkLst>
          <pc:docMk/>
          <pc:sldMk cId="1458574131" sldId="258"/>
        </pc:sldMkLst>
        <pc:spChg chg="mod">
          <ac:chgData name="Sara Muneeb" userId="29b624b1-a719-43f5-9b52-388cd4043c04" providerId="ADAL" clId="{AC3A4FCA-9070-415A-8898-515DB99960A2}" dt="2022-10-10T08:59:14.256" v="176" actId="20577"/>
          <ac:spMkLst>
            <pc:docMk/>
            <pc:sldMk cId="1458574131" sldId="258"/>
            <ac:spMk id="2" creationId="{7FB2C8A0-83D8-3059-A6D4-AF9DD95646E3}"/>
          </ac:spMkLst>
        </pc:spChg>
        <pc:spChg chg="mod">
          <ac:chgData name="Sara Muneeb" userId="29b624b1-a719-43f5-9b52-388cd4043c04" providerId="ADAL" clId="{AC3A4FCA-9070-415A-8898-515DB99960A2}" dt="2022-10-13T07:15:50.045" v="196" actId="123"/>
          <ac:spMkLst>
            <pc:docMk/>
            <pc:sldMk cId="1458574131" sldId="258"/>
            <ac:spMk id="3" creationId="{B448EC96-D77F-FD6E-EC02-F52412DBC01C}"/>
          </ac:spMkLst>
        </pc:spChg>
        <pc:picChg chg="add mod">
          <ac:chgData name="Sara Muneeb" userId="29b624b1-a719-43f5-9b52-388cd4043c04" providerId="ADAL" clId="{AC3A4FCA-9070-415A-8898-515DB99960A2}" dt="2022-10-13T07:15:53.737" v="197" actId="1076"/>
          <ac:picMkLst>
            <pc:docMk/>
            <pc:sldMk cId="1458574131" sldId="258"/>
            <ac:picMk id="5" creationId="{744FA0F6-7FEC-13AD-9204-F86A291EED18}"/>
          </ac:picMkLst>
        </pc:picChg>
      </pc:sldChg>
      <pc:sldChg chg="del">
        <pc:chgData name="Sara Muneeb" userId="29b624b1-a719-43f5-9b52-388cd4043c04" providerId="ADAL" clId="{AC3A4FCA-9070-415A-8898-515DB99960A2}" dt="2022-10-10T08:58:49.793" v="107" actId="47"/>
        <pc:sldMkLst>
          <pc:docMk/>
          <pc:sldMk cId="2024920055" sldId="258"/>
        </pc:sldMkLst>
      </pc:sldChg>
      <pc:sldChg chg="addSp modSp new mod">
        <pc:chgData name="Sara Muneeb" userId="29b624b1-a719-43f5-9b52-388cd4043c04" providerId="ADAL" clId="{AC3A4FCA-9070-415A-8898-515DB99960A2}" dt="2022-10-13T07:54:22.426" v="749" actId="207"/>
        <pc:sldMkLst>
          <pc:docMk/>
          <pc:sldMk cId="457348418" sldId="259"/>
        </pc:sldMkLst>
        <pc:spChg chg="mod">
          <ac:chgData name="Sara Muneeb" userId="29b624b1-a719-43f5-9b52-388cd4043c04" providerId="ADAL" clId="{AC3A4FCA-9070-415A-8898-515DB99960A2}" dt="2022-10-13T07:17:32.554" v="223" actId="20577"/>
          <ac:spMkLst>
            <pc:docMk/>
            <pc:sldMk cId="457348418" sldId="259"/>
            <ac:spMk id="2" creationId="{A3A00C48-E51C-4702-C78F-4ACB21324956}"/>
          </ac:spMkLst>
        </pc:spChg>
        <pc:spChg chg="mod">
          <ac:chgData name="Sara Muneeb" userId="29b624b1-a719-43f5-9b52-388cd4043c04" providerId="ADAL" clId="{AC3A4FCA-9070-415A-8898-515DB99960A2}" dt="2022-10-13T07:54:22.426" v="749" actId="207"/>
          <ac:spMkLst>
            <pc:docMk/>
            <pc:sldMk cId="457348418" sldId="259"/>
            <ac:spMk id="3" creationId="{1C11B5BC-84FE-5511-2602-2D333AEB756C}"/>
          </ac:spMkLst>
        </pc:spChg>
        <pc:picChg chg="add mod">
          <ac:chgData name="Sara Muneeb" userId="29b624b1-a719-43f5-9b52-388cd4043c04" providerId="ADAL" clId="{AC3A4FCA-9070-415A-8898-515DB99960A2}" dt="2022-10-13T07:24:46.060" v="500" actId="1076"/>
          <ac:picMkLst>
            <pc:docMk/>
            <pc:sldMk cId="457348418" sldId="259"/>
            <ac:picMk id="1026" creationId="{B1514046-4325-D47B-77E2-1B7A2C65A51E}"/>
          </ac:picMkLst>
        </pc:picChg>
      </pc:sldChg>
      <pc:sldChg chg="del">
        <pc:chgData name="Sara Muneeb" userId="29b624b1-a719-43f5-9b52-388cd4043c04" providerId="ADAL" clId="{AC3A4FCA-9070-415A-8898-515DB99960A2}" dt="2022-10-10T08:58:49.793" v="107" actId="47"/>
        <pc:sldMkLst>
          <pc:docMk/>
          <pc:sldMk cId="3918807433" sldId="259"/>
        </pc:sldMkLst>
      </pc:sldChg>
      <pc:sldChg chg="addSp modSp new mod">
        <pc:chgData name="Sara Muneeb" userId="29b624b1-a719-43f5-9b52-388cd4043c04" providerId="ADAL" clId="{AC3A4FCA-9070-415A-8898-515DB99960A2}" dt="2022-10-13T07:37:56.764" v="718" actId="108"/>
        <pc:sldMkLst>
          <pc:docMk/>
          <pc:sldMk cId="3356032991" sldId="260"/>
        </pc:sldMkLst>
        <pc:spChg chg="mod">
          <ac:chgData name="Sara Muneeb" userId="29b624b1-a719-43f5-9b52-388cd4043c04" providerId="ADAL" clId="{AC3A4FCA-9070-415A-8898-515DB99960A2}" dt="2022-10-13T07:32:11.680" v="603" actId="20577"/>
          <ac:spMkLst>
            <pc:docMk/>
            <pc:sldMk cId="3356032991" sldId="260"/>
            <ac:spMk id="2" creationId="{C1C39080-3157-6C60-1E57-873C40005916}"/>
          </ac:spMkLst>
        </pc:spChg>
        <pc:spChg chg="mod">
          <ac:chgData name="Sara Muneeb" userId="29b624b1-a719-43f5-9b52-388cd4043c04" providerId="ADAL" clId="{AC3A4FCA-9070-415A-8898-515DB99960A2}" dt="2022-10-13T07:37:56.764" v="718" actId="108"/>
          <ac:spMkLst>
            <pc:docMk/>
            <pc:sldMk cId="3356032991" sldId="260"/>
            <ac:spMk id="3" creationId="{63782994-A81A-E8FA-22AD-2A9C5BA1961D}"/>
          </ac:spMkLst>
        </pc:spChg>
        <pc:picChg chg="add mod">
          <ac:chgData name="Sara Muneeb" userId="29b624b1-a719-43f5-9b52-388cd4043c04" providerId="ADAL" clId="{AC3A4FCA-9070-415A-8898-515DB99960A2}" dt="2022-10-13T07:33:54.183" v="623" actId="14100"/>
          <ac:picMkLst>
            <pc:docMk/>
            <pc:sldMk cId="3356032991" sldId="260"/>
            <ac:picMk id="5" creationId="{0796A9B7-542E-574A-21D7-AE7BC303F251}"/>
          </ac:picMkLst>
        </pc:picChg>
      </pc:sldChg>
      <pc:sldChg chg="del">
        <pc:chgData name="Sara Muneeb" userId="29b624b1-a719-43f5-9b52-388cd4043c04" providerId="ADAL" clId="{AC3A4FCA-9070-415A-8898-515DB99960A2}" dt="2022-10-10T08:58:49.793" v="107" actId="47"/>
        <pc:sldMkLst>
          <pc:docMk/>
          <pc:sldMk cId="4186466395" sldId="260"/>
        </pc:sldMkLst>
      </pc:sldChg>
      <pc:sldChg chg="addSp modSp new mod ord">
        <pc:chgData name="Sara Muneeb" userId="29b624b1-a719-43f5-9b52-388cd4043c04" providerId="ADAL" clId="{AC3A4FCA-9070-415A-8898-515DB99960A2}" dt="2022-10-13T07:58:36.147" v="790"/>
        <pc:sldMkLst>
          <pc:docMk/>
          <pc:sldMk cId="265657427" sldId="261"/>
        </pc:sldMkLst>
        <pc:spChg chg="mod">
          <ac:chgData name="Sara Muneeb" userId="29b624b1-a719-43f5-9b52-388cd4043c04" providerId="ADAL" clId="{AC3A4FCA-9070-415A-8898-515DB99960A2}" dt="2022-10-13T07:26:16.594" v="538" actId="20577"/>
          <ac:spMkLst>
            <pc:docMk/>
            <pc:sldMk cId="265657427" sldId="261"/>
            <ac:spMk id="2" creationId="{3F18FE0A-D62F-ADC1-25C8-B06315DCF794}"/>
          </ac:spMkLst>
        </pc:spChg>
        <pc:spChg chg="mod">
          <ac:chgData name="Sara Muneeb" userId="29b624b1-a719-43f5-9b52-388cd4043c04" providerId="ADAL" clId="{AC3A4FCA-9070-415A-8898-515DB99960A2}" dt="2022-10-13T07:31:20.066" v="578" actId="14100"/>
          <ac:spMkLst>
            <pc:docMk/>
            <pc:sldMk cId="265657427" sldId="261"/>
            <ac:spMk id="3" creationId="{2B6EBBE7-FF52-9F3E-6B41-E015FA346ECA}"/>
          </ac:spMkLst>
        </pc:spChg>
        <pc:picChg chg="add mod">
          <ac:chgData name="Sara Muneeb" userId="29b624b1-a719-43f5-9b52-388cd4043c04" providerId="ADAL" clId="{AC3A4FCA-9070-415A-8898-515DB99960A2}" dt="2022-10-13T07:31:44.532" v="585" actId="167"/>
          <ac:picMkLst>
            <pc:docMk/>
            <pc:sldMk cId="265657427" sldId="261"/>
            <ac:picMk id="2050" creationId="{CAC24F6E-5AAD-00DF-C0AD-C0F11293DDF8}"/>
          </ac:picMkLst>
        </pc:picChg>
      </pc:sldChg>
      <pc:sldChg chg="del">
        <pc:chgData name="Sara Muneeb" userId="29b624b1-a719-43f5-9b52-388cd4043c04" providerId="ADAL" clId="{AC3A4FCA-9070-415A-8898-515DB99960A2}" dt="2022-10-10T08:58:49.793" v="107" actId="47"/>
        <pc:sldMkLst>
          <pc:docMk/>
          <pc:sldMk cId="3337870780" sldId="261"/>
        </pc:sldMkLst>
      </pc:sldChg>
      <pc:sldChg chg="del">
        <pc:chgData name="Sara Muneeb" userId="29b624b1-a719-43f5-9b52-388cd4043c04" providerId="ADAL" clId="{AC3A4FCA-9070-415A-8898-515DB99960A2}" dt="2022-10-10T08:58:49.793" v="107" actId="47"/>
        <pc:sldMkLst>
          <pc:docMk/>
          <pc:sldMk cId="1654318215" sldId="262"/>
        </pc:sldMkLst>
      </pc:sldChg>
      <pc:sldChg chg="modSp new mod">
        <pc:chgData name="Sara Muneeb" userId="29b624b1-a719-43f5-9b52-388cd4043c04" providerId="ADAL" clId="{AC3A4FCA-9070-415A-8898-515DB99960A2}" dt="2022-10-13T07:54:15.098" v="747" actId="207"/>
        <pc:sldMkLst>
          <pc:docMk/>
          <pc:sldMk cId="2503845228" sldId="262"/>
        </pc:sldMkLst>
        <pc:spChg chg="mod">
          <ac:chgData name="Sara Muneeb" userId="29b624b1-a719-43f5-9b52-388cd4043c04" providerId="ADAL" clId="{AC3A4FCA-9070-415A-8898-515DB99960A2}" dt="2022-10-13T07:35:03.131" v="656" actId="20577"/>
          <ac:spMkLst>
            <pc:docMk/>
            <pc:sldMk cId="2503845228" sldId="262"/>
            <ac:spMk id="2" creationId="{EFCABC0C-F523-F9E4-D6F8-95ECBDAE6094}"/>
          </ac:spMkLst>
        </pc:spChg>
        <pc:spChg chg="mod">
          <ac:chgData name="Sara Muneeb" userId="29b624b1-a719-43f5-9b52-388cd4043c04" providerId="ADAL" clId="{AC3A4FCA-9070-415A-8898-515DB99960A2}" dt="2022-10-13T07:54:15.098" v="747" actId="207"/>
          <ac:spMkLst>
            <pc:docMk/>
            <pc:sldMk cId="2503845228" sldId="262"/>
            <ac:spMk id="3" creationId="{BCD6B2BE-37FB-1724-B541-708DC74DDD5C}"/>
          </ac:spMkLst>
        </pc:spChg>
      </pc:sldChg>
      <pc:sldChg chg="modSp new mod">
        <pc:chgData name="Sara Muneeb" userId="29b624b1-a719-43f5-9b52-388cd4043c04" providerId="ADAL" clId="{AC3A4FCA-9070-415A-8898-515DB99960A2}" dt="2022-10-13T08:19:30.426" v="1372" actId="20577"/>
        <pc:sldMkLst>
          <pc:docMk/>
          <pc:sldMk cId="2364469557" sldId="263"/>
        </pc:sldMkLst>
        <pc:spChg chg="mod">
          <ac:chgData name="Sara Muneeb" userId="29b624b1-a719-43f5-9b52-388cd4043c04" providerId="ADAL" clId="{AC3A4FCA-9070-415A-8898-515DB99960A2}" dt="2022-10-13T08:19:30.426" v="1372" actId="20577"/>
          <ac:spMkLst>
            <pc:docMk/>
            <pc:sldMk cId="2364469557" sldId="263"/>
            <ac:spMk id="2" creationId="{63ADB5A1-97A7-DB8B-E839-B505952A1694}"/>
          </ac:spMkLst>
        </pc:spChg>
        <pc:spChg chg="mod">
          <ac:chgData name="Sara Muneeb" userId="29b624b1-a719-43f5-9b52-388cd4043c04" providerId="ADAL" clId="{AC3A4FCA-9070-415A-8898-515DB99960A2}" dt="2022-10-13T08:19:02.577" v="1357" actId="27636"/>
          <ac:spMkLst>
            <pc:docMk/>
            <pc:sldMk cId="2364469557" sldId="263"/>
            <ac:spMk id="3" creationId="{75A45393-3F87-8627-5377-BE77EFCA33DB}"/>
          </ac:spMkLst>
        </pc:spChg>
      </pc:sldChg>
      <pc:sldChg chg="del">
        <pc:chgData name="Sara Muneeb" userId="29b624b1-a719-43f5-9b52-388cd4043c04" providerId="ADAL" clId="{AC3A4FCA-9070-415A-8898-515DB99960A2}" dt="2022-10-10T08:58:49.793" v="107" actId="47"/>
        <pc:sldMkLst>
          <pc:docMk/>
          <pc:sldMk cId="4294319554" sldId="263"/>
        </pc:sldMkLst>
      </pc:sldChg>
      <pc:sldChg chg="addSp modSp new mod">
        <pc:chgData name="Sara Muneeb" userId="29b624b1-a719-43f5-9b52-388cd4043c04" providerId="ADAL" clId="{AC3A4FCA-9070-415A-8898-515DB99960A2}" dt="2022-10-13T08:12:50.777" v="1148" actId="6549"/>
        <pc:sldMkLst>
          <pc:docMk/>
          <pc:sldMk cId="3089092467" sldId="264"/>
        </pc:sldMkLst>
        <pc:spChg chg="mod">
          <ac:chgData name="Sara Muneeb" userId="29b624b1-a719-43f5-9b52-388cd4043c04" providerId="ADAL" clId="{AC3A4FCA-9070-415A-8898-515DB99960A2}" dt="2022-10-13T07:54:47.933" v="788" actId="27636"/>
          <ac:spMkLst>
            <pc:docMk/>
            <pc:sldMk cId="3089092467" sldId="264"/>
            <ac:spMk id="2" creationId="{EA7AD90A-49B3-9EC2-7952-FAB0B6A6480B}"/>
          </ac:spMkLst>
        </pc:spChg>
        <pc:spChg chg="mod">
          <ac:chgData name="Sara Muneeb" userId="29b624b1-a719-43f5-9b52-388cd4043c04" providerId="ADAL" clId="{AC3A4FCA-9070-415A-8898-515DB99960A2}" dt="2022-10-13T08:12:04.166" v="1141" actId="313"/>
          <ac:spMkLst>
            <pc:docMk/>
            <pc:sldMk cId="3089092467" sldId="264"/>
            <ac:spMk id="3" creationId="{2231DD4F-7589-4F79-5A40-83E5C7DDB7F7}"/>
          </ac:spMkLst>
        </pc:spChg>
        <pc:spChg chg="add mod">
          <ac:chgData name="Sara Muneeb" userId="29b624b1-a719-43f5-9b52-388cd4043c04" providerId="ADAL" clId="{AC3A4FCA-9070-415A-8898-515DB99960A2}" dt="2022-10-13T08:12:50.777" v="1148" actId="6549"/>
          <ac:spMkLst>
            <pc:docMk/>
            <pc:sldMk cId="3089092467" sldId="264"/>
            <ac:spMk id="6" creationId="{0AC0E49E-A85C-AD7C-985E-B8B771C20124}"/>
          </ac:spMkLst>
        </pc:spChg>
        <pc:picChg chg="add mod">
          <ac:chgData name="Sara Muneeb" userId="29b624b1-a719-43f5-9b52-388cd4043c04" providerId="ADAL" clId="{AC3A4FCA-9070-415A-8898-515DB99960A2}" dt="2022-10-13T08:12:31.379" v="1143" actId="1076"/>
          <ac:picMkLst>
            <pc:docMk/>
            <pc:sldMk cId="3089092467" sldId="264"/>
            <ac:picMk id="5" creationId="{048E07BA-A185-10DA-279D-90CB5315F3DE}"/>
          </ac:picMkLst>
        </pc:picChg>
      </pc:sldChg>
      <pc:sldChg chg="del">
        <pc:chgData name="Sara Muneeb" userId="29b624b1-a719-43f5-9b52-388cd4043c04" providerId="ADAL" clId="{AC3A4FCA-9070-415A-8898-515DB99960A2}" dt="2022-10-10T08:58:49.793" v="107" actId="47"/>
        <pc:sldMkLst>
          <pc:docMk/>
          <pc:sldMk cId="3609823631" sldId="264"/>
        </pc:sldMkLst>
      </pc:sldChg>
      <pc:sldChg chg="addSp delSp modSp new mod">
        <pc:chgData name="Sara Muneeb" userId="29b624b1-a719-43f5-9b52-388cd4043c04" providerId="ADAL" clId="{AC3A4FCA-9070-415A-8898-515DB99960A2}" dt="2022-10-13T08:48:31.021" v="1429" actId="20577"/>
        <pc:sldMkLst>
          <pc:docMk/>
          <pc:sldMk cId="2055132816" sldId="265"/>
        </pc:sldMkLst>
        <pc:spChg chg="mod">
          <ac:chgData name="Sara Muneeb" userId="29b624b1-a719-43f5-9b52-388cd4043c04" providerId="ADAL" clId="{AC3A4FCA-9070-415A-8898-515DB99960A2}" dt="2022-10-13T08:20:01.344" v="1404" actId="20577"/>
          <ac:spMkLst>
            <pc:docMk/>
            <pc:sldMk cId="2055132816" sldId="265"/>
            <ac:spMk id="2" creationId="{D7E460D8-CE83-03B5-AB27-7754BA2CC7AA}"/>
          </ac:spMkLst>
        </pc:spChg>
        <pc:spChg chg="mod">
          <ac:chgData name="Sara Muneeb" userId="29b624b1-a719-43f5-9b52-388cd4043c04" providerId="ADAL" clId="{AC3A4FCA-9070-415A-8898-515DB99960A2}" dt="2022-10-13T08:48:31.021" v="1429" actId="20577"/>
          <ac:spMkLst>
            <pc:docMk/>
            <pc:sldMk cId="2055132816" sldId="265"/>
            <ac:spMk id="3" creationId="{075CA05E-04BF-9C33-E65F-15B2CB047148}"/>
          </ac:spMkLst>
        </pc:spChg>
        <pc:picChg chg="add mod">
          <ac:chgData name="Sara Muneeb" userId="29b624b1-a719-43f5-9b52-388cd4043c04" providerId="ADAL" clId="{AC3A4FCA-9070-415A-8898-515DB99960A2}" dt="2022-10-13T08:48:27.366" v="1427" actId="1076"/>
          <ac:picMkLst>
            <pc:docMk/>
            <pc:sldMk cId="2055132816" sldId="265"/>
            <ac:picMk id="5" creationId="{9301733C-1873-EC9E-65BD-73CD940FAACD}"/>
          </ac:picMkLst>
        </pc:picChg>
        <pc:picChg chg="add del mod">
          <ac:chgData name="Sara Muneeb" userId="29b624b1-a719-43f5-9b52-388cd4043c04" providerId="ADAL" clId="{AC3A4FCA-9070-415A-8898-515DB99960A2}" dt="2022-10-13T08:47:50.287" v="1422" actId="478"/>
          <ac:picMkLst>
            <pc:docMk/>
            <pc:sldMk cId="2055132816" sldId="265"/>
            <ac:picMk id="3074" creationId="{8741E0A0-2311-F1FE-134A-32D8219F4C49}"/>
          </ac:picMkLst>
        </pc:picChg>
      </pc:sldChg>
      <pc:sldChg chg="del">
        <pc:chgData name="Sara Muneeb" userId="29b624b1-a719-43f5-9b52-388cd4043c04" providerId="ADAL" clId="{AC3A4FCA-9070-415A-8898-515DB99960A2}" dt="2022-10-10T08:58:49.793" v="107" actId="47"/>
        <pc:sldMkLst>
          <pc:docMk/>
          <pc:sldMk cId="3671922232" sldId="265"/>
        </pc:sldMkLst>
      </pc:sldChg>
      <pc:sldChg chg="del">
        <pc:chgData name="Sara Muneeb" userId="29b624b1-a719-43f5-9b52-388cd4043c04" providerId="ADAL" clId="{AC3A4FCA-9070-415A-8898-515DB99960A2}" dt="2022-10-10T08:58:49.793" v="107" actId="47"/>
        <pc:sldMkLst>
          <pc:docMk/>
          <pc:sldMk cId="1666915946" sldId="266"/>
        </pc:sldMkLst>
      </pc:sldChg>
      <pc:sldChg chg="addSp delSp modSp new mod">
        <pc:chgData name="Sara Muneeb" userId="29b624b1-a719-43f5-9b52-388cd4043c04" providerId="ADAL" clId="{AC3A4FCA-9070-415A-8898-515DB99960A2}" dt="2022-10-13T09:08:29.512" v="1607" actId="1076"/>
        <pc:sldMkLst>
          <pc:docMk/>
          <pc:sldMk cId="4019382382" sldId="266"/>
        </pc:sldMkLst>
        <pc:spChg chg="mod">
          <ac:chgData name="Sara Muneeb" userId="29b624b1-a719-43f5-9b52-388cd4043c04" providerId="ADAL" clId="{AC3A4FCA-9070-415A-8898-515DB99960A2}" dt="2022-10-13T08:49:32.541" v="1490" actId="20577"/>
          <ac:spMkLst>
            <pc:docMk/>
            <pc:sldMk cId="4019382382" sldId="266"/>
            <ac:spMk id="2" creationId="{53627201-B745-E339-9A68-2CFFCF8F6F75}"/>
          </ac:spMkLst>
        </pc:spChg>
        <pc:spChg chg="mod">
          <ac:chgData name="Sara Muneeb" userId="29b624b1-a719-43f5-9b52-388cd4043c04" providerId="ADAL" clId="{AC3A4FCA-9070-415A-8898-515DB99960A2}" dt="2022-10-13T09:06:13.401" v="1596" actId="14100"/>
          <ac:spMkLst>
            <pc:docMk/>
            <pc:sldMk cId="4019382382" sldId="266"/>
            <ac:spMk id="3" creationId="{2B7419BA-0001-4C89-CD1F-829C3F4C52DE}"/>
          </ac:spMkLst>
        </pc:spChg>
        <pc:spChg chg="add del mod">
          <ac:chgData name="Sara Muneeb" userId="29b624b1-a719-43f5-9b52-388cd4043c04" providerId="ADAL" clId="{AC3A4FCA-9070-415A-8898-515DB99960A2}" dt="2022-10-13T09:03:09.130" v="1541" actId="767"/>
          <ac:spMkLst>
            <pc:docMk/>
            <pc:sldMk cId="4019382382" sldId="266"/>
            <ac:spMk id="4" creationId="{2E916B21-6920-E172-37EB-6135A2A0AD91}"/>
          </ac:spMkLst>
        </pc:spChg>
        <pc:spChg chg="add mod">
          <ac:chgData name="Sara Muneeb" userId="29b624b1-a719-43f5-9b52-388cd4043c04" providerId="ADAL" clId="{AC3A4FCA-9070-415A-8898-515DB99960A2}" dt="2022-10-13T09:07:38.603" v="1604" actId="14100"/>
          <ac:spMkLst>
            <pc:docMk/>
            <pc:sldMk cId="4019382382" sldId="266"/>
            <ac:spMk id="5" creationId="{A72D6F2C-14F6-0375-43CB-ECE75FFF71D3}"/>
          </ac:spMkLst>
        </pc:spChg>
        <pc:picChg chg="add mod">
          <ac:chgData name="Sara Muneeb" userId="29b624b1-a719-43f5-9b52-388cd4043c04" providerId="ADAL" clId="{AC3A4FCA-9070-415A-8898-515DB99960A2}" dt="2022-10-13T09:08:29.512" v="1607" actId="1076"/>
          <ac:picMkLst>
            <pc:docMk/>
            <pc:sldMk cId="4019382382" sldId="266"/>
            <ac:picMk id="6" creationId="{343AC3AA-856D-3DEF-F4B1-415634145415}"/>
          </ac:picMkLst>
        </pc:picChg>
      </pc:sldChg>
      <pc:sldChg chg="del">
        <pc:chgData name="Sara Muneeb" userId="29b624b1-a719-43f5-9b52-388cd4043c04" providerId="ADAL" clId="{AC3A4FCA-9070-415A-8898-515DB99960A2}" dt="2022-10-10T08:58:49.793" v="107" actId="47"/>
        <pc:sldMkLst>
          <pc:docMk/>
          <pc:sldMk cId="662440185" sldId="267"/>
        </pc:sldMkLst>
      </pc:sldChg>
      <pc:sldChg chg="modSp new mod">
        <pc:chgData name="Sara Muneeb" userId="29b624b1-a719-43f5-9b52-388cd4043c04" providerId="ADAL" clId="{AC3A4FCA-9070-415A-8898-515DB99960A2}" dt="2022-10-13T09:04:44.652" v="1589" actId="12"/>
        <pc:sldMkLst>
          <pc:docMk/>
          <pc:sldMk cId="3242451250" sldId="267"/>
        </pc:sldMkLst>
        <pc:spChg chg="mod">
          <ac:chgData name="Sara Muneeb" userId="29b624b1-a719-43f5-9b52-388cd4043c04" providerId="ADAL" clId="{AC3A4FCA-9070-415A-8898-515DB99960A2}" dt="2022-10-13T09:03:45.916" v="1566" actId="20577"/>
          <ac:spMkLst>
            <pc:docMk/>
            <pc:sldMk cId="3242451250" sldId="267"/>
            <ac:spMk id="2" creationId="{E4DDE1A0-6327-B272-C191-0297A76BC48F}"/>
          </ac:spMkLst>
        </pc:spChg>
        <pc:spChg chg="mod">
          <ac:chgData name="Sara Muneeb" userId="29b624b1-a719-43f5-9b52-388cd4043c04" providerId="ADAL" clId="{AC3A4FCA-9070-415A-8898-515DB99960A2}" dt="2022-10-13T09:04:44.652" v="1589" actId="12"/>
          <ac:spMkLst>
            <pc:docMk/>
            <pc:sldMk cId="3242451250" sldId="267"/>
            <ac:spMk id="3" creationId="{915C4BBA-13A9-EF92-EDBA-551F5D208816}"/>
          </ac:spMkLst>
        </pc:spChg>
      </pc:sldChg>
      <pc:sldChg chg="del">
        <pc:chgData name="Sara Muneeb" userId="29b624b1-a719-43f5-9b52-388cd4043c04" providerId="ADAL" clId="{AC3A4FCA-9070-415A-8898-515DB99960A2}" dt="2022-10-10T08:58:49.793" v="107" actId="47"/>
        <pc:sldMkLst>
          <pc:docMk/>
          <pc:sldMk cId="1251303979" sldId="268"/>
        </pc:sldMkLst>
      </pc:sldChg>
      <pc:sldChg chg="addSp modSp new mod">
        <pc:chgData name="Sara Muneeb" userId="29b624b1-a719-43f5-9b52-388cd4043c04" providerId="ADAL" clId="{AC3A4FCA-9070-415A-8898-515DB99960A2}" dt="2022-10-13T09:23:31.961" v="1639" actId="1076"/>
        <pc:sldMkLst>
          <pc:docMk/>
          <pc:sldMk cId="3101717773" sldId="268"/>
        </pc:sldMkLst>
        <pc:spChg chg="mod">
          <ac:chgData name="Sara Muneeb" userId="29b624b1-a719-43f5-9b52-388cd4043c04" providerId="ADAL" clId="{AC3A4FCA-9070-415A-8898-515DB99960A2}" dt="2022-10-13T09:18:52.874" v="1628" actId="20577"/>
          <ac:spMkLst>
            <pc:docMk/>
            <pc:sldMk cId="3101717773" sldId="268"/>
            <ac:spMk id="2" creationId="{B9973255-B816-73AD-E049-EA3C4EC7189C}"/>
          </ac:spMkLst>
        </pc:spChg>
        <pc:spChg chg="mod">
          <ac:chgData name="Sara Muneeb" userId="29b624b1-a719-43f5-9b52-388cd4043c04" providerId="ADAL" clId="{AC3A4FCA-9070-415A-8898-515DB99960A2}" dt="2022-10-13T09:19:29.610" v="1634" actId="404"/>
          <ac:spMkLst>
            <pc:docMk/>
            <pc:sldMk cId="3101717773" sldId="268"/>
            <ac:spMk id="3" creationId="{8CAE44F2-7F87-AC33-2070-CEE706F6767A}"/>
          </ac:spMkLst>
        </pc:spChg>
        <pc:picChg chg="add mod">
          <ac:chgData name="Sara Muneeb" userId="29b624b1-a719-43f5-9b52-388cd4043c04" providerId="ADAL" clId="{AC3A4FCA-9070-415A-8898-515DB99960A2}" dt="2022-10-13T09:23:31.961" v="1639" actId="1076"/>
          <ac:picMkLst>
            <pc:docMk/>
            <pc:sldMk cId="3101717773" sldId="268"/>
            <ac:picMk id="1026" creationId="{F71D104B-0224-E55E-D2E1-66052AEA3389}"/>
          </ac:picMkLst>
        </pc:picChg>
      </pc:sldChg>
      <pc:sldChg chg="addSp delSp modSp new mod">
        <pc:chgData name="Sara Muneeb" userId="29b624b1-a719-43f5-9b52-388cd4043c04" providerId="ADAL" clId="{AC3A4FCA-9070-415A-8898-515DB99960A2}" dt="2022-10-13T09:26:31.995" v="1723" actId="1076"/>
        <pc:sldMkLst>
          <pc:docMk/>
          <pc:sldMk cId="1112156310" sldId="269"/>
        </pc:sldMkLst>
        <pc:spChg chg="mod">
          <ac:chgData name="Sara Muneeb" userId="29b624b1-a719-43f5-9b52-388cd4043c04" providerId="ADAL" clId="{AC3A4FCA-9070-415A-8898-515DB99960A2}" dt="2022-10-13T09:23:44.870" v="1647" actId="20577"/>
          <ac:spMkLst>
            <pc:docMk/>
            <pc:sldMk cId="1112156310" sldId="269"/>
            <ac:spMk id="2" creationId="{10CBB718-EA84-AD6A-ECB9-A6A9A30C0D36}"/>
          </ac:spMkLst>
        </pc:spChg>
        <pc:spChg chg="del">
          <ac:chgData name="Sara Muneeb" userId="29b624b1-a719-43f5-9b52-388cd4043c04" providerId="ADAL" clId="{AC3A4FCA-9070-415A-8898-515DB99960A2}" dt="2022-10-13T09:23:57.968" v="1648" actId="22"/>
          <ac:spMkLst>
            <pc:docMk/>
            <pc:sldMk cId="1112156310" sldId="269"/>
            <ac:spMk id="3" creationId="{D8CB0E9A-CB53-2232-4316-D5B19BAC4A80}"/>
          </ac:spMkLst>
        </pc:spChg>
        <pc:spChg chg="add mod">
          <ac:chgData name="Sara Muneeb" userId="29b624b1-a719-43f5-9b52-388cd4043c04" providerId="ADAL" clId="{AC3A4FCA-9070-415A-8898-515DB99960A2}" dt="2022-10-13T09:25:50.717" v="1704" actId="1076"/>
          <ac:spMkLst>
            <pc:docMk/>
            <pc:sldMk cId="1112156310" sldId="269"/>
            <ac:spMk id="8" creationId="{B05F5065-66C5-3D6A-280C-FE0DD3928D91}"/>
          </ac:spMkLst>
        </pc:spChg>
        <pc:spChg chg="add mod">
          <ac:chgData name="Sara Muneeb" userId="29b624b1-a719-43f5-9b52-388cd4043c04" providerId="ADAL" clId="{AC3A4FCA-9070-415A-8898-515DB99960A2}" dt="2022-10-13T09:26:02.380" v="1705" actId="1076"/>
          <ac:spMkLst>
            <pc:docMk/>
            <pc:sldMk cId="1112156310" sldId="269"/>
            <ac:spMk id="9" creationId="{C04C2AC9-29DF-4B58-C6E7-F46D9483C56E}"/>
          </ac:spMkLst>
        </pc:spChg>
        <pc:spChg chg="add mod">
          <ac:chgData name="Sara Muneeb" userId="29b624b1-a719-43f5-9b52-388cd4043c04" providerId="ADAL" clId="{AC3A4FCA-9070-415A-8898-515DB99960A2}" dt="2022-10-13T09:26:31.995" v="1723" actId="1076"/>
          <ac:spMkLst>
            <pc:docMk/>
            <pc:sldMk cId="1112156310" sldId="269"/>
            <ac:spMk id="10" creationId="{BA8A1C2B-548B-DF17-E08F-8498FE24FDEB}"/>
          </ac:spMkLst>
        </pc:spChg>
        <pc:picChg chg="add mod ord">
          <ac:chgData name="Sara Muneeb" userId="29b624b1-a719-43f5-9b52-388cd4043c04" providerId="ADAL" clId="{AC3A4FCA-9070-415A-8898-515DB99960A2}" dt="2022-10-13T09:25:47.419" v="1703" actId="1076"/>
          <ac:picMkLst>
            <pc:docMk/>
            <pc:sldMk cId="1112156310" sldId="269"/>
            <ac:picMk id="5" creationId="{6D89D015-182A-C6E4-C1D1-711C3C4E938F}"/>
          </ac:picMkLst>
        </pc:picChg>
        <pc:picChg chg="add mod">
          <ac:chgData name="Sara Muneeb" userId="29b624b1-a719-43f5-9b52-388cd4043c04" providerId="ADAL" clId="{AC3A4FCA-9070-415A-8898-515DB99960A2}" dt="2022-10-13T09:24:40.527" v="1657" actId="1076"/>
          <ac:picMkLst>
            <pc:docMk/>
            <pc:sldMk cId="1112156310" sldId="269"/>
            <ac:picMk id="7" creationId="{F3F58F70-F8A2-B1AF-2DEF-4373EE99E1A2}"/>
          </ac:picMkLst>
        </pc:picChg>
      </pc:sldChg>
      <pc:sldChg chg="modSp new mod">
        <pc:chgData name="Sara Muneeb" userId="29b624b1-a719-43f5-9b52-388cd4043c04" providerId="ADAL" clId="{AC3A4FCA-9070-415A-8898-515DB99960A2}" dt="2022-10-13T09:27:21.338" v="1784" actId="20577"/>
        <pc:sldMkLst>
          <pc:docMk/>
          <pc:sldMk cId="203418712" sldId="270"/>
        </pc:sldMkLst>
        <pc:spChg chg="mod">
          <ac:chgData name="Sara Muneeb" userId="29b624b1-a719-43f5-9b52-388cd4043c04" providerId="ADAL" clId="{AC3A4FCA-9070-415A-8898-515DB99960A2}" dt="2022-10-13T09:26:54.843" v="1763" actId="20577"/>
          <ac:spMkLst>
            <pc:docMk/>
            <pc:sldMk cId="203418712" sldId="270"/>
            <ac:spMk id="2" creationId="{4126415B-439B-B0A5-7482-C86ACD616D46}"/>
          </ac:spMkLst>
        </pc:spChg>
        <pc:spChg chg="mod">
          <ac:chgData name="Sara Muneeb" userId="29b624b1-a719-43f5-9b52-388cd4043c04" providerId="ADAL" clId="{AC3A4FCA-9070-415A-8898-515DB99960A2}" dt="2022-10-13T09:27:21.338" v="1784" actId="20577"/>
          <ac:spMkLst>
            <pc:docMk/>
            <pc:sldMk cId="203418712" sldId="270"/>
            <ac:spMk id="3" creationId="{FFCA580D-A83A-140D-2469-E61247199C6C}"/>
          </ac:spMkLst>
        </pc:spChg>
      </pc:sldChg>
      <pc:sldChg chg="modSp new mod">
        <pc:chgData name="Sara Muneeb" userId="29b624b1-a719-43f5-9b52-388cd4043c04" providerId="ADAL" clId="{AC3A4FCA-9070-415A-8898-515DB99960A2}" dt="2022-10-13T09:28:58.368" v="1820" actId="27636"/>
        <pc:sldMkLst>
          <pc:docMk/>
          <pc:sldMk cId="3906220549" sldId="271"/>
        </pc:sldMkLst>
        <pc:spChg chg="mod">
          <ac:chgData name="Sara Muneeb" userId="29b624b1-a719-43f5-9b52-388cd4043c04" providerId="ADAL" clId="{AC3A4FCA-9070-415A-8898-515DB99960A2}" dt="2022-10-13T09:27:46.216" v="1789"/>
          <ac:spMkLst>
            <pc:docMk/>
            <pc:sldMk cId="3906220549" sldId="271"/>
            <ac:spMk id="2" creationId="{8ADA27FD-09A4-F063-72AF-E392ABC5B690}"/>
          </ac:spMkLst>
        </pc:spChg>
        <pc:spChg chg="mod">
          <ac:chgData name="Sara Muneeb" userId="29b624b1-a719-43f5-9b52-388cd4043c04" providerId="ADAL" clId="{AC3A4FCA-9070-415A-8898-515DB99960A2}" dt="2022-10-13T09:28:58.368" v="1820" actId="27636"/>
          <ac:spMkLst>
            <pc:docMk/>
            <pc:sldMk cId="3906220549" sldId="271"/>
            <ac:spMk id="3" creationId="{FF79CE71-0D45-6960-4E0E-9BF0120DB058}"/>
          </ac:spMkLst>
        </pc:spChg>
      </pc:sldChg>
      <pc:sldChg chg="modSp new mod">
        <pc:chgData name="Sara Muneeb" userId="29b624b1-a719-43f5-9b52-388cd4043c04" providerId="ADAL" clId="{AC3A4FCA-9070-415A-8898-515DB99960A2}" dt="2022-10-13T09:29:11.255" v="1827"/>
        <pc:sldMkLst>
          <pc:docMk/>
          <pc:sldMk cId="2652267156" sldId="272"/>
        </pc:sldMkLst>
        <pc:spChg chg="mod">
          <ac:chgData name="Sara Muneeb" userId="29b624b1-a719-43f5-9b52-388cd4043c04" providerId="ADAL" clId="{AC3A4FCA-9070-415A-8898-515DB99960A2}" dt="2022-10-13T09:29:11.255" v="1827"/>
          <ac:spMkLst>
            <pc:docMk/>
            <pc:sldMk cId="2652267156" sldId="272"/>
            <ac:spMk id="2" creationId="{EADCE44C-C08C-CDF2-27F9-F76895DC2675}"/>
          </ac:spMkLst>
        </pc:spChg>
        <pc:spChg chg="mod">
          <ac:chgData name="Sara Muneeb" userId="29b624b1-a719-43f5-9b52-388cd4043c04" providerId="ADAL" clId="{AC3A4FCA-9070-415A-8898-515DB99960A2}" dt="2022-10-13T09:29:01.441" v="1823" actId="27636"/>
          <ac:spMkLst>
            <pc:docMk/>
            <pc:sldMk cId="2652267156" sldId="272"/>
            <ac:spMk id="3" creationId="{E862BCB6-7D5E-94F3-ED27-B9F97706A7E7}"/>
          </ac:spMkLst>
        </pc:spChg>
      </pc:sldChg>
      <pc:sldChg chg="addSp delSp modSp new mod">
        <pc:chgData name="Sara Muneeb" userId="29b624b1-a719-43f5-9b52-388cd4043c04" providerId="ADAL" clId="{AC3A4FCA-9070-415A-8898-515DB99960A2}" dt="2022-10-13T09:48:15.476" v="2045" actId="20577"/>
        <pc:sldMkLst>
          <pc:docMk/>
          <pc:sldMk cId="2857574636" sldId="273"/>
        </pc:sldMkLst>
        <pc:spChg chg="mod">
          <ac:chgData name="Sara Muneeb" userId="29b624b1-a719-43f5-9b52-388cd4043c04" providerId="ADAL" clId="{AC3A4FCA-9070-415A-8898-515DB99960A2}" dt="2022-10-13T09:48:15.476" v="2045" actId="20577"/>
          <ac:spMkLst>
            <pc:docMk/>
            <pc:sldMk cId="2857574636" sldId="273"/>
            <ac:spMk id="2" creationId="{495956FA-43B5-1029-34B0-3F93301BC0C6}"/>
          </ac:spMkLst>
        </pc:spChg>
        <pc:spChg chg="del">
          <ac:chgData name="Sara Muneeb" userId="29b624b1-a719-43f5-9b52-388cd4043c04" providerId="ADAL" clId="{AC3A4FCA-9070-415A-8898-515DB99960A2}" dt="2022-10-13T09:30:31.137" v="1888"/>
          <ac:spMkLst>
            <pc:docMk/>
            <pc:sldMk cId="2857574636" sldId="273"/>
            <ac:spMk id="3" creationId="{2B8B8C2F-F269-9524-5B7D-256FEC67C160}"/>
          </ac:spMkLst>
        </pc:spChg>
        <pc:picChg chg="add mod">
          <ac:chgData name="Sara Muneeb" userId="29b624b1-a719-43f5-9b52-388cd4043c04" providerId="ADAL" clId="{AC3A4FCA-9070-415A-8898-515DB99960A2}" dt="2022-10-13T09:31:41.469" v="1893" actId="1076"/>
          <ac:picMkLst>
            <pc:docMk/>
            <pc:sldMk cId="2857574636" sldId="273"/>
            <ac:picMk id="5" creationId="{A9C955F9-D654-48EB-9A98-93018D92BBEC}"/>
          </ac:picMkLst>
        </pc:picChg>
        <pc:picChg chg="add mod">
          <ac:chgData name="Sara Muneeb" userId="29b624b1-a719-43f5-9b52-388cd4043c04" providerId="ADAL" clId="{AC3A4FCA-9070-415A-8898-515DB99960A2}" dt="2022-10-13T09:31:35.400" v="1890" actId="1076"/>
          <ac:picMkLst>
            <pc:docMk/>
            <pc:sldMk cId="2857574636" sldId="273"/>
            <ac:picMk id="2050" creationId="{6605E962-ABF5-4962-73C4-684D6AC04554}"/>
          </ac:picMkLst>
        </pc:picChg>
      </pc:sldChg>
      <pc:sldChg chg="addSp delSp modSp new mod">
        <pc:chgData name="Sara Muneeb" userId="29b624b1-a719-43f5-9b52-388cd4043c04" providerId="ADAL" clId="{AC3A4FCA-9070-415A-8898-515DB99960A2}" dt="2022-10-13T09:43:34.768" v="2004" actId="20577"/>
        <pc:sldMkLst>
          <pc:docMk/>
          <pc:sldMk cId="4091432733" sldId="274"/>
        </pc:sldMkLst>
        <pc:spChg chg="mod">
          <ac:chgData name="Sara Muneeb" userId="29b624b1-a719-43f5-9b52-388cd4043c04" providerId="ADAL" clId="{AC3A4FCA-9070-415A-8898-515DB99960A2}" dt="2022-10-13T09:43:34.768" v="2004" actId="20577"/>
          <ac:spMkLst>
            <pc:docMk/>
            <pc:sldMk cId="4091432733" sldId="274"/>
            <ac:spMk id="2" creationId="{475603FB-7606-2479-FB4F-88FFFE0445E5}"/>
          </ac:spMkLst>
        </pc:spChg>
        <pc:spChg chg="del">
          <ac:chgData name="Sara Muneeb" userId="29b624b1-a719-43f5-9b52-388cd4043c04" providerId="ADAL" clId="{AC3A4FCA-9070-415A-8898-515DB99960A2}" dt="2022-10-13T09:41:16.688" v="1905"/>
          <ac:spMkLst>
            <pc:docMk/>
            <pc:sldMk cId="4091432733" sldId="274"/>
            <ac:spMk id="3" creationId="{CA87A5E2-F632-2E7A-01E6-153BD8A52D67}"/>
          </ac:spMkLst>
        </pc:spChg>
        <pc:spChg chg="add del mod">
          <ac:chgData name="Sara Muneeb" userId="29b624b1-a719-43f5-9b52-388cd4043c04" providerId="ADAL" clId="{AC3A4FCA-9070-415A-8898-515DB99960A2}" dt="2022-10-13T09:41:47.020" v="1939" actId="478"/>
          <ac:spMkLst>
            <pc:docMk/>
            <pc:sldMk cId="4091432733" sldId="274"/>
            <ac:spMk id="4" creationId="{899B5213-AFA3-274A-E986-858F30CFC11F}"/>
          </ac:spMkLst>
        </pc:spChg>
        <pc:picChg chg="add mod">
          <ac:chgData name="Sara Muneeb" userId="29b624b1-a719-43f5-9b52-388cd4043c04" providerId="ADAL" clId="{AC3A4FCA-9070-415A-8898-515DB99960A2}" dt="2022-10-13T09:41:19.950" v="1906" actId="1076"/>
          <ac:picMkLst>
            <pc:docMk/>
            <pc:sldMk cId="4091432733" sldId="274"/>
            <ac:picMk id="3074" creationId="{C2606129-6E7D-4C39-7CA8-F09A7B86F24E}"/>
          </ac:picMkLst>
        </pc:picChg>
      </pc:sldChg>
      <pc:sldChg chg="addSp delSp modSp new mod">
        <pc:chgData name="Sara Muneeb" userId="29b624b1-a719-43f5-9b52-388cd4043c04" providerId="ADAL" clId="{AC3A4FCA-9070-415A-8898-515DB99960A2}" dt="2022-10-13T09:43:38.183" v="2008" actId="20577"/>
        <pc:sldMkLst>
          <pc:docMk/>
          <pc:sldMk cId="468660334" sldId="275"/>
        </pc:sldMkLst>
        <pc:spChg chg="mod">
          <ac:chgData name="Sara Muneeb" userId="29b624b1-a719-43f5-9b52-388cd4043c04" providerId="ADAL" clId="{AC3A4FCA-9070-415A-8898-515DB99960A2}" dt="2022-10-13T09:43:38.183" v="2008" actId="20577"/>
          <ac:spMkLst>
            <pc:docMk/>
            <pc:sldMk cId="468660334" sldId="275"/>
            <ac:spMk id="2" creationId="{7081066A-8419-ED61-4491-948EB147482E}"/>
          </ac:spMkLst>
        </pc:spChg>
        <pc:spChg chg="del">
          <ac:chgData name="Sara Muneeb" userId="29b624b1-a719-43f5-9b52-388cd4043c04" providerId="ADAL" clId="{AC3A4FCA-9070-415A-8898-515DB99960A2}" dt="2022-10-13T09:42:16.559" v="1952"/>
          <ac:spMkLst>
            <pc:docMk/>
            <pc:sldMk cId="468660334" sldId="275"/>
            <ac:spMk id="3" creationId="{7C75C983-2EE4-74FF-DB7F-4267A25BF81E}"/>
          </ac:spMkLst>
        </pc:spChg>
        <pc:picChg chg="add mod">
          <ac:chgData name="Sara Muneeb" userId="29b624b1-a719-43f5-9b52-388cd4043c04" providerId="ADAL" clId="{AC3A4FCA-9070-415A-8898-515DB99960A2}" dt="2022-10-13T09:42:16.559" v="1952"/>
          <ac:picMkLst>
            <pc:docMk/>
            <pc:sldMk cId="468660334" sldId="275"/>
            <ac:picMk id="4098" creationId="{5CB9F291-10DE-09C4-2633-F2D100867942}"/>
          </ac:picMkLst>
        </pc:picChg>
      </pc:sldChg>
      <pc:sldChg chg="addSp delSp modSp new mod">
        <pc:chgData name="Sara Muneeb" userId="29b624b1-a719-43f5-9b52-388cd4043c04" providerId="ADAL" clId="{AC3A4FCA-9070-415A-8898-515DB99960A2}" dt="2022-10-13T09:43:41.814" v="2012" actId="20577"/>
        <pc:sldMkLst>
          <pc:docMk/>
          <pc:sldMk cId="1065072366" sldId="276"/>
        </pc:sldMkLst>
        <pc:spChg chg="mod">
          <ac:chgData name="Sara Muneeb" userId="29b624b1-a719-43f5-9b52-388cd4043c04" providerId="ADAL" clId="{AC3A4FCA-9070-415A-8898-515DB99960A2}" dt="2022-10-13T09:43:41.814" v="2012" actId="20577"/>
          <ac:spMkLst>
            <pc:docMk/>
            <pc:sldMk cId="1065072366" sldId="276"/>
            <ac:spMk id="2" creationId="{7728C77F-FF16-A247-85DF-26231F775619}"/>
          </ac:spMkLst>
        </pc:spChg>
        <pc:spChg chg="del">
          <ac:chgData name="Sara Muneeb" userId="29b624b1-a719-43f5-9b52-388cd4043c04" providerId="ADAL" clId="{AC3A4FCA-9070-415A-8898-515DB99960A2}" dt="2022-10-13T09:42:37.349" v="1957"/>
          <ac:spMkLst>
            <pc:docMk/>
            <pc:sldMk cId="1065072366" sldId="276"/>
            <ac:spMk id="3" creationId="{7525C2F4-FFD6-27A7-4590-2BF37D7C0753}"/>
          </ac:spMkLst>
        </pc:spChg>
        <pc:picChg chg="add del">
          <ac:chgData name="Sara Muneeb" userId="29b624b1-a719-43f5-9b52-388cd4043c04" providerId="ADAL" clId="{AC3A4FCA-9070-415A-8898-515DB99960A2}" dt="2022-10-13T09:42:36.094" v="1956"/>
          <ac:picMkLst>
            <pc:docMk/>
            <pc:sldMk cId="1065072366" sldId="276"/>
            <ac:picMk id="5122" creationId="{890A0112-E08E-5865-0B6C-9BD8A71FED6F}"/>
          </ac:picMkLst>
        </pc:picChg>
        <pc:picChg chg="add mod">
          <ac:chgData name="Sara Muneeb" userId="29b624b1-a719-43f5-9b52-388cd4043c04" providerId="ADAL" clId="{AC3A4FCA-9070-415A-8898-515DB99960A2}" dt="2022-10-13T09:42:37.349" v="1957"/>
          <ac:picMkLst>
            <pc:docMk/>
            <pc:sldMk cId="1065072366" sldId="276"/>
            <ac:picMk id="5124" creationId="{F09ADFF2-31FD-46B7-99D1-64E9CA915A08}"/>
          </ac:picMkLst>
        </pc:picChg>
      </pc:sldChg>
      <pc:sldChg chg="addSp delSp modSp new mod">
        <pc:chgData name="Sara Muneeb" userId="29b624b1-a719-43f5-9b52-388cd4043c04" providerId="ADAL" clId="{AC3A4FCA-9070-415A-8898-515DB99960A2}" dt="2022-10-13T09:43:46.576" v="2016" actId="20577"/>
        <pc:sldMkLst>
          <pc:docMk/>
          <pc:sldMk cId="1522127483" sldId="277"/>
        </pc:sldMkLst>
        <pc:spChg chg="mod">
          <ac:chgData name="Sara Muneeb" userId="29b624b1-a719-43f5-9b52-388cd4043c04" providerId="ADAL" clId="{AC3A4FCA-9070-415A-8898-515DB99960A2}" dt="2022-10-13T09:43:46.576" v="2016" actId="20577"/>
          <ac:spMkLst>
            <pc:docMk/>
            <pc:sldMk cId="1522127483" sldId="277"/>
            <ac:spMk id="2" creationId="{8EBF96D2-B734-A25B-017D-19FE07BF359D}"/>
          </ac:spMkLst>
        </pc:spChg>
        <pc:spChg chg="del">
          <ac:chgData name="Sara Muneeb" userId="29b624b1-a719-43f5-9b52-388cd4043c04" providerId="ADAL" clId="{AC3A4FCA-9070-415A-8898-515DB99960A2}" dt="2022-10-13T09:42:57.878" v="1959"/>
          <ac:spMkLst>
            <pc:docMk/>
            <pc:sldMk cId="1522127483" sldId="277"/>
            <ac:spMk id="3" creationId="{39D119DC-125E-59B9-99AF-DEEBBB7FB26E}"/>
          </ac:spMkLst>
        </pc:spChg>
        <pc:picChg chg="add mod">
          <ac:chgData name="Sara Muneeb" userId="29b624b1-a719-43f5-9b52-388cd4043c04" providerId="ADAL" clId="{AC3A4FCA-9070-415A-8898-515DB99960A2}" dt="2022-10-13T09:42:57.878" v="1959"/>
          <ac:picMkLst>
            <pc:docMk/>
            <pc:sldMk cId="1522127483" sldId="277"/>
            <ac:picMk id="6146" creationId="{9B5B4920-E5AC-5B52-2B03-1B4CFFE2C055}"/>
          </ac:picMkLst>
        </pc:picChg>
      </pc:sldChg>
      <pc:sldChg chg="addSp delSp modSp new mod ord">
        <pc:chgData name="Sara Muneeb" userId="29b624b1-a719-43f5-9b52-388cd4043c04" providerId="ADAL" clId="{AC3A4FCA-9070-415A-8898-515DB99960A2}" dt="2022-10-13T09:46:21.429" v="2024"/>
        <pc:sldMkLst>
          <pc:docMk/>
          <pc:sldMk cId="880389858" sldId="278"/>
        </pc:sldMkLst>
        <pc:spChg chg="mod">
          <ac:chgData name="Sara Muneeb" userId="29b624b1-a719-43f5-9b52-388cd4043c04" providerId="ADAL" clId="{AC3A4FCA-9070-415A-8898-515DB99960A2}" dt="2022-10-13T09:43:50.195" v="2020" actId="20577"/>
          <ac:spMkLst>
            <pc:docMk/>
            <pc:sldMk cId="880389858" sldId="278"/>
            <ac:spMk id="2" creationId="{E413F35C-880B-BC08-0494-DF7293BA0F4A}"/>
          </ac:spMkLst>
        </pc:spChg>
        <pc:spChg chg="del">
          <ac:chgData name="Sara Muneeb" userId="29b624b1-a719-43f5-9b52-388cd4043c04" providerId="ADAL" clId="{AC3A4FCA-9070-415A-8898-515DB99960A2}" dt="2022-10-13T09:43:14.415" v="1962"/>
          <ac:spMkLst>
            <pc:docMk/>
            <pc:sldMk cId="880389858" sldId="278"/>
            <ac:spMk id="3" creationId="{0B653189-D862-3DF6-09FD-805F202C2FCC}"/>
          </ac:spMkLst>
        </pc:spChg>
        <pc:picChg chg="add mod">
          <ac:chgData name="Sara Muneeb" userId="29b624b1-a719-43f5-9b52-388cd4043c04" providerId="ADAL" clId="{AC3A4FCA-9070-415A-8898-515DB99960A2}" dt="2022-10-13T09:43:14.415" v="1962"/>
          <ac:picMkLst>
            <pc:docMk/>
            <pc:sldMk cId="880389858" sldId="278"/>
            <ac:picMk id="7170" creationId="{9A95C140-C4B3-DFF4-2C76-00C4D60768EF}"/>
          </ac:picMkLst>
        </pc:picChg>
      </pc:sldChg>
      <pc:sldChg chg="addSp delSp modSp new mod">
        <pc:chgData name="Sara Muneeb" userId="29b624b1-a719-43f5-9b52-388cd4043c04" providerId="ADAL" clId="{AC3A4FCA-9070-415A-8898-515DB99960A2}" dt="2022-10-13T09:46:33.697" v="2025"/>
        <pc:sldMkLst>
          <pc:docMk/>
          <pc:sldMk cId="3092916990" sldId="279"/>
        </pc:sldMkLst>
        <pc:spChg chg="mod">
          <ac:chgData name="Sara Muneeb" userId="29b624b1-a719-43f5-9b52-388cd4043c04" providerId="ADAL" clId="{AC3A4FCA-9070-415A-8898-515DB99960A2}" dt="2022-10-13T09:46:33.697" v="2025"/>
          <ac:spMkLst>
            <pc:docMk/>
            <pc:sldMk cId="3092916990" sldId="279"/>
            <ac:spMk id="2" creationId="{54E3F2B3-6953-3049-ECE9-827418BD83E9}"/>
          </ac:spMkLst>
        </pc:spChg>
        <pc:spChg chg="del">
          <ac:chgData name="Sara Muneeb" userId="29b624b1-a719-43f5-9b52-388cd4043c04" providerId="ADAL" clId="{AC3A4FCA-9070-415A-8898-515DB99960A2}" dt="2022-10-13T09:46:12.333" v="2022"/>
          <ac:spMkLst>
            <pc:docMk/>
            <pc:sldMk cId="3092916990" sldId="279"/>
            <ac:spMk id="3" creationId="{0AC5BF46-9844-EA7A-1FBC-D1F81253EBBD}"/>
          </ac:spMkLst>
        </pc:spChg>
        <pc:picChg chg="add mod">
          <ac:chgData name="Sara Muneeb" userId="29b624b1-a719-43f5-9b52-388cd4043c04" providerId="ADAL" clId="{AC3A4FCA-9070-415A-8898-515DB99960A2}" dt="2022-10-13T09:46:12.333" v="2022"/>
          <ac:picMkLst>
            <pc:docMk/>
            <pc:sldMk cId="3092916990" sldId="279"/>
            <ac:picMk id="8194" creationId="{6060AE54-3785-5A27-3550-8D96992845A2}"/>
          </ac:picMkLst>
        </pc:picChg>
      </pc:sldChg>
      <pc:sldChg chg="addSp delSp modSp new mod">
        <pc:chgData name="Sara Muneeb" userId="29b624b1-a719-43f5-9b52-388cd4043c04" providerId="ADAL" clId="{AC3A4FCA-9070-415A-8898-515DB99960A2}" dt="2022-10-13T09:47:24.689" v="2034"/>
        <pc:sldMkLst>
          <pc:docMk/>
          <pc:sldMk cId="2638573794" sldId="280"/>
        </pc:sldMkLst>
        <pc:spChg chg="mod">
          <ac:chgData name="Sara Muneeb" userId="29b624b1-a719-43f5-9b52-388cd4043c04" providerId="ADAL" clId="{AC3A4FCA-9070-415A-8898-515DB99960A2}" dt="2022-10-13T09:47:24.689" v="2034"/>
          <ac:spMkLst>
            <pc:docMk/>
            <pc:sldMk cId="2638573794" sldId="280"/>
            <ac:spMk id="2" creationId="{8126A365-3FA4-8EA1-F0CE-55292AC3E5CE}"/>
          </ac:spMkLst>
        </pc:spChg>
        <pc:spChg chg="del">
          <ac:chgData name="Sara Muneeb" userId="29b624b1-a719-43f5-9b52-388cd4043c04" providerId="ADAL" clId="{AC3A4FCA-9070-415A-8898-515DB99960A2}" dt="2022-10-13T09:46:58.547" v="2027" actId="931"/>
          <ac:spMkLst>
            <pc:docMk/>
            <pc:sldMk cId="2638573794" sldId="280"/>
            <ac:spMk id="3" creationId="{1C3F60C9-3D33-D5A6-CCDE-354EB74D0B19}"/>
          </ac:spMkLst>
        </pc:spChg>
        <pc:spChg chg="add del mod">
          <ac:chgData name="Sara Muneeb" userId="29b624b1-a719-43f5-9b52-388cd4043c04" providerId="ADAL" clId="{AC3A4FCA-9070-415A-8898-515DB99960A2}" dt="2022-10-13T09:47:15.776" v="2031" actId="931"/>
          <ac:spMkLst>
            <pc:docMk/>
            <pc:sldMk cId="2638573794" sldId="280"/>
            <ac:spMk id="7" creationId="{397955E4-29D7-D0E8-698D-6944A016A9AD}"/>
          </ac:spMkLst>
        </pc:spChg>
        <pc:picChg chg="add del mod">
          <ac:chgData name="Sara Muneeb" userId="29b624b1-a719-43f5-9b52-388cd4043c04" providerId="ADAL" clId="{AC3A4FCA-9070-415A-8898-515DB99960A2}" dt="2022-10-13T09:47:03.411" v="2030" actId="478"/>
          <ac:picMkLst>
            <pc:docMk/>
            <pc:sldMk cId="2638573794" sldId="280"/>
            <ac:picMk id="5" creationId="{10E45E4D-E255-05DB-FF73-A28FD1E7A6C5}"/>
          </ac:picMkLst>
        </pc:picChg>
        <pc:picChg chg="add mod">
          <ac:chgData name="Sara Muneeb" userId="29b624b1-a719-43f5-9b52-388cd4043c04" providerId="ADAL" clId="{AC3A4FCA-9070-415A-8898-515DB99960A2}" dt="2022-10-13T09:47:17.174" v="2033" actId="962"/>
          <ac:picMkLst>
            <pc:docMk/>
            <pc:sldMk cId="2638573794" sldId="280"/>
            <ac:picMk id="9" creationId="{334B3499-0986-6ADB-C463-90A6615EE710}"/>
          </ac:picMkLst>
        </pc:picChg>
      </pc:sldChg>
      <pc:sldChg chg="addSp delSp modSp new mod">
        <pc:chgData name="Sara Muneeb" userId="29b624b1-a719-43f5-9b52-388cd4043c04" providerId="ADAL" clId="{AC3A4FCA-9070-415A-8898-515DB99960A2}" dt="2022-10-13T09:51:34.696" v="2102" actId="1076"/>
        <pc:sldMkLst>
          <pc:docMk/>
          <pc:sldMk cId="310267447" sldId="281"/>
        </pc:sldMkLst>
        <pc:spChg chg="mod">
          <ac:chgData name="Sara Muneeb" userId="29b624b1-a719-43f5-9b52-388cd4043c04" providerId="ADAL" clId="{AC3A4FCA-9070-415A-8898-515DB99960A2}" dt="2022-10-13T09:48:39.328" v="2086" actId="313"/>
          <ac:spMkLst>
            <pc:docMk/>
            <pc:sldMk cId="310267447" sldId="281"/>
            <ac:spMk id="2" creationId="{F0864350-EA80-08FF-3D70-BA23D60A1968}"/>
          </ac:spMkLst>
        </pc:spChg>
        <pc:spChg chg="del">
          <ac:chgData name="Sara Muneeb" userId="29b624b1-a719-43f5-9b52-388cd4043c04" providerId="ADAL" clId="{AC3A4FCA-9070-415A-8898-515DB99960A2}" dt="2022-10-13T09:47:39.470" v="2036" actId="931"/>
          <ac:spMkLst>
            <pc:docMk/>
            <pc:sldMk cId="310267447" sldId="281"/>
            <ac:spMk id="3" creationId="{F73C5C40-738B-DB4A-81E1-440743781E0E}"/>
          </ac:spMkLst>
        </pc:spChg>
        <pc:spChg chg="add del mod">
          <ac:chgData name="Sara Muneeb" userId="29b624b1-a719-43f5-9b52-388cd4043c04" providerId="ADAL" clId="{AC3A4FCA-9070-415A-8898-515DB99960A2}" dt="2022-10-13T09:49:43.048" v="2087"/>
          <ac:spMkLst>
            <pc:docMk/>
            <pc:sldMk cId="310267447" sldId="281"/>
            <ac:spMk id="7" creationId="{5EE6ED6F-EEA1-86CB-2538-AA99BA2654AD}"/>
          </ac:spMkLst>
        </pc:spChg>
        <pc:spChg chg="add del mod">
          <ac:chgData name="Sara Muneeb" userId="29b624b1-a719-43f5-9b52-388cd4043c04" providerId="ADAL" clId="{AC3A4FCA-9070-415A-8898-515DB99960A2}" dt="2022-10-13T09:51:19.891" v="2097" actId="478"/>
          <ac:spMkLst>
            <pc:docMk/>
            <pc:sldMk cId="310267447" sldId="281"/>
            <ac:spMk id="10" creationId="{11D2DC78-AAC5-1943-CDD1-BF5B3240A35A}"/>
          </ac:spMkLst>
        </pc:spChg>
        <pc:spChg chg="add del mod">
          <ac:chgData name="Sara Muneeb" userId="29b624b1-a719-43f5-9b52-388cd4043c04" providerId="ADAL" clId="{AC3A4FCA-9070-415A-8898-515DB99960A2}" dt="2022-10-13T09:51:30.418" v="2100" actId="478"/>
          <ac:spMkLst>
            <pc:docMk/>
            <pc:sldMk cId="310267447" sldId="281"/>
            <ac:spMk id="11" creationId="{862F6336-70A2-748A-8EE4-40C38CDCB0BE}"/>
          </ac:spMkLst>
        </pc:spChg>
        <pc:picChg chg="add del mod">
          <ac:chgData name="Sara Muneeb" userId="29b624b1-a719-43f5-9b52-388cd4043c04" providerId="ADAL" clId="{AC3A4FCA-9070-415A-8898-515DB99960A2}" dt="2022-10-13T09:47:43.289" v="2039" actId="478"/>
          <ac:picMkLst>
            <pc:docMk/>
            <pc:sldMk cId="310267447" sldId="281"/>
            <ac:picMk id="5" creationId="{12584434-1B07-C3FE-B968-7CF56E6F703D}"/>
          </ac:picMkLst>
        </pc:picChg>
        <pc:picChg chg="add mod">
          <ac:chgData name="Sara Muneeb" userId="29b624b1-a719-43f5-9b52-388cd4043c04" providerId="ADAL" clId="{AC3A4FCA-9070-415A-8898-515DB99960A2}" dt="2022-10-13T09:51:33.231" v="2101" actId="1076"/>
          <ac:picMkLst>
            <pc:docMk/>
            <pc:sldMk cId="310267447" sldId="281"/>
            <ac:picMk id="8" creationId="{322B7A6F-A267-714B-80C4-2E65782DF3CA}"/>
          </ac:picMkLst>
        </pc:picChg>
        <pc:picChg chg="add mod">
          <ac:chgData name="Sara Muneeb" userId="29b624b1-a719-43f5-9b52-388cd4043c04" providerId="ADAL" clId="{AC3A4FCA-9070-415A-8898-515DB99960A2}" dt="2022-10-13T09:51:34.696" v="2102" actId="1076"/>
          <ac:picMkLst>
            <pc:docMk/>
            <pc:sldMk cId="310267447" sldId="281"/>
            <ac:picMk id="9" creationId="{0C3D9F33-9C16-E4FE-18CC-64FC8115D70D}"/>
          </ac:picMkLst>
        </pc:picChg>
        <pc:picChg chg="add del mod">
          <ac:chgData name="Sara Muneeb" userId="29b624b1-a719-43f5-9b52-388cd4043c04" providerId="ADAL" clId="{AC3A4FCA-9070-415A-8898-515DB99960A2}" dt="2022-10-13T09:51:21.658" v="2099" actId="478"/>
          <ac:picMkLst>
            <pc:docMk/>
            <pc:sldMk cId="310267447" sldId="281"/>
            <ac:picMk id="9218" creationId="{2CD5A1EA-4293-246F-A3E2-1BBCD395860E}"/>
          </ac:picMkLst>
        </pc:picChg>
      </pc:sldChg>
      <pc:sldChg chg="addSp delSp modSp new mod">
        <pc:chgData name="Sara Muneeb" userId="29b624b1-a719-43f5-9b52-388cd4043c04" providerId="ADAL" clId="{AC3A4FCA-9070-415A-8898-515DB99960A2}" dt="2022-10-13T09:55:33.086" v="2147" actId="1076"/>
        <pc:sldMkLst>
          <pc:docMk/>
          <pc:sldMk cId="2396696220" sldId="282"/>
        </pc:sldMkLst>
        <pc:spChg chg="mod">
          <ac:chgData name="Sara Muneeb" userId="29b624b1-a719-43f5-9b52-388cd4043c04" providerId="ADAL" clId="{AC3A4FCA-9070-415A-8898-515DB99960A2}" dt="2022-10-13T09:51:52.370" v="2134" actId="27636"/>
          <ac:spMkLst>
            <pc:docMk/>
            <pc:sldMk cId="2396696220" sldId="282"/>
            <ac:spMk id="2" creationId="{4FD09141-D7B3-709C-DCC6-855B9B8C289A}"/>
          </ac:spMkLst>
        </pc:spChg>
        <pc:spChg chg="del">
          <ac:chgData name="Sara Muneeb" userId="29b624b1-a719-43f5-9b52-388cd4043c04" providerId="ADAL" clId="{AC3A4FCA-9070-415A-8898-515DB99960A2}" dt="2022-10-13T09:52:05.090" v="2135"/>
          <ac:spMkLst>
            <pc:docMk/>
            <pc:sldMk cId="2396696220" sldId="282"/>
            <ac:spMk id="3" creationId="{272E5172-58F7-59CB-43B5-6204DDE723BF}"/>
          </ac:spMkLst>
        </pc:spChg>
        <pc:picChg chg="add mod">
          <ac:chgData name="Sara Muneeb" userId="29b624b1-a719-43f5-9b52-388cd4043c04" providerId="ADAL" clId="{AC3A4FCA-9070-415A-8898-515DB99960A2}" dt="2022-10-13T09:55:33.086" v="2147" actId="1076"/>
          <ac:picMkLst>
            <pc:docMk/>
            <pc:sldMk cId="2396696220" sldId="282"/>
            <ac:picMk id="4" creationId="{2144C463-D3FA-F04F-2881-EA8F1A1C40F2}"/>
          </ac:picMkLst>
        </pc:picChg>
        <pc:picChg chg="add mod">
          <ac:chgData name="Sara Muneeb" userId="29b624b1-a719-43f5-9b52-388cd4043c04" providerId="ADAL" clId="{AC3A4FCA-9070-415A-8898-515DB99960A2}" dt="2022-10-13T09:55:25.963" v="2145" actId="1076"/>
          <ac:picMkLst>
            <pc:docMk/>
            <pc:sldMk cId="2396696220" sldId="282"/>
            <ac:picMk id="11266" creationId="{4F24BC19-4884-7DE5-FD30-3AEC9EA80B94}"/>
          </ac:picMkLst>
        </pc:picChg>
      </pc:sldChg>
      <pc:sldChg chg="addSp delSp modSp new mod">
        <pc:chgData name="Sara Muneeb" userId="29b624b1-a719-43f5-9b52-388cd4043c04" providerId="ADAL" clId="{AC3A4FCA-9070-415A-8898-515DB99960A2}" dt="2022-10-13T09:53:12.877" v="2141" actId="27636"/>
        <pc:sldMkLst>
          <pc:docMk/>
          <pc:sldMk cId="524865823" sldId="283"/>
        </pc:sldMkLst>
        <pc:spChg chg="mod">
          <ac:chgData name="Sara Muneeb" userId="29b624b1-a719-43f5-9b52-388cd4043c04" providerId="ADAL" clId="{AC3A4FCA-9070-415A-8898-515DB99960A2}" dt="2022-10-13T09:53:12.877" v="2141" actId="27636"/>
          <ac:spMkLst>
            <pc:docMk/>
            <pc:sldMk cId="524865823" sldId="283"/>
            <ac:spMk id="2" creationId="{822CB621-B619-00E8-CA93-5D790C8BDD01}"/>
          </ac:spMkLst>
        </pc:spChg>
        <pc:spChg chg="del">
          <ac:chgData name="Sara Muneeb" userId="29b624b1-a719-43f5-9b52-388cd4043c04" providerId="ADAL" clId="{AC3A4FCA-9070-415A-8898-515DB99960A2}" dt="2022-10-13T09:52:51.160" v="2138"/>
          <ac:spMkLst>
            <pc:docMk/>
            <pc:sldMk cId="524865823" sldId="283"/>
            <ac:spMk id="3" creationId="{A97B32F5-3051-8D19-11FB-7AD0BF77A18A}"/>
          </ac:spMkLst>
        </pc:spChg>
        <pc:picChg chg="add mod">
          <ac:chgData name="Sara Muneeb" userId="29b624b1-a719-43f5-9b52-388cd4043c04" providerId="ADAL" clId="{AC3A4FCA-9070-415A-8898-515DB99960A2}" dt="2022-10-13T09:53:04.892" v="2139" actId="1076"/>
          <ac:picMkLst>
            <pc:docMk/>
            <pc:sldMk cId="524865823" sldId="283"/>
            <ac:picMk id="10242" creationId="{E44F27E5-FA08-C146-3A35-12274B5189A5}"/>
          </ac:picMkLst>
        </pc:picChg>
      </pc:sldChg>
      <pc:sldChg chg="modSp new mod">
        <pc:chgData name="Sara Muneeb" userId="29b624b1-a719-43f5-9b52-388cd4043c04" providerId="ADAL" clId="{AC3A4FCA-9070-415A-8898-515DB99960A2}" dt="2022-10-13T10:10:58.747" v="2208" actId="113"/>
        <pc:sldMkLst>
          <pc:docMk/>
          <pc:sldMk cId="2834027920" sldId="284"/>
        </pc:sldMkLst>
        <pc:spChg chg="mod">
          <ac:chgData name="Sara Muneeb" userId="29b624b1-a719-43f5-9b52-388cd4043c04" providerId="ADAL" clId="{AC3A4FCA-9070-415A-8898-515DB99960A2}" dt="2022-10-13T09:57:01.106" v="2189" actId="20577"/>
          <ac:spMkLst>
            <pc:docMk/>
            <pc:sldMk cId="2834027920" sldId="284"/>
            <ac:spMk id="2" creationId="{4992F3CF-2625-D8C5-E36B-EAD0AD579381}"/>
          </ac:spMkLst>
        </pc:spChg>
        <pc:spChg chg="mod">
          <ac:chgData name="Sara Muneeb" userId="29b624b1-a719-43f5-9b52-388cd4043c04" providerId="ADAL" clId="{AC3A4FCA-9070-415A-8898-515DB99960A2}" dt="2022-10-13T10:10:58.747" v="2208" actId="113"/>
          <ac:spMkLst>
            <pc:docMk/>
            <pc:sldMk cId="2834027920" sldId="284"/>
            <ac:spMk id="3" creationId="{671C4538-0893-EEDF-5111-DED0083CDA04}"/>
          </ac:spMkLst>
        </pc:spChg>
      </pc:sldChg>
      <pc:sldChg chg="modSp new mod">
        <pc:chgData name="Sara Muneeb" userId="29b624b1-a719-43f5-9b52-388cd4043c04" providerId="ADAL" clId="{AC3A4FCA-9070-415A-8898-515DB99960A2}" dt="2022-10-13T10:13:31.282" v="2302" actId="20577"/>
        <pc:sldMkLst>
          <pc:docMk/>
          <pc:sldMk cId="3318470074" sldId="285"/>
        </pc:sldMkLst>
        <pc:spChg chg="mod">
          <ac:chgData name="Sara Muneeb" userId="29b624b1-a719-43f5-9b52-388cd4043c04" providerId="ADAL" clId="{AC3A4FCA-9070-415A-8898-515DB99960A2}" dt="2022-10-13T10:11:45.809" v="2259" actId="20577"/>
          <ac:spMkLst>
            <pc:docMk/>
            <pc:sldMk cId="3318470074" sldId="285"/>
            <ac:spMk id="2" creationId="{AB714555-9096-94C8-0664-8C7AC7BD2F28}"/>
          </ac:spMkLst>
        </pc:spChg>
        <pc:spChg chg="mod">
          <ac:chgData name="Sara Muneeb" userId="29b624b1-a719-43f5-9b52-388cd4043c04" providerId="ADAL" clId="{AC3A4FCA-9070-415A-8898-515DB99960A2}" dt="2022-10-13T10:13:31.282" v="2302" actId="20577"/>
          <ac:spMkLst>
            <pc:docMk/>
            <pc:sldMk cId="3318470074" sldId="285"/>
            <ac:spMk id="3" creationId="{5C1AB0AA-256D-E945-F059-5304E3D383E3}"/>
          </ac:spMkLst>
        </pc:spChg>
      </pc:sldChg>
      <pc:sldChg chg="addSp delSp modSp new mod">
        <pc:chgData name="Sara Muneeb" userId="29b624b1-a719-43f5-9b52-388cd4043c04" providerId="ADAL" clId="{AC3A4FCA-9070-415A-8898-515DB99960A2}" dt="2022-10-13T10:18:46.732" v="2350" actId="6549"/>
        <pc:sldMkLst>
          <pc:docMk/>
          <pc:sldMk cId="171315017" sldId="286"/>
        </pc:sldMkLst>
        <pc:spChg chg="mod">
          <ac:chgData name="Sara Muneeb" userId="29b624b1-a719-43f5-9b52-388cd4043c04" providerId="ADAL" clId="{AC3A4FCA-9070-415A-8898-515DB99960A2}" dt="2022-10-13T10:18:46.732" v="2350" actId="6549"/>
          <ac:spMkLst>
            <pc:docMk/>
            <pc:sldMk cId="171315017" sldId="286"/>
            <ac:spMk id="2" creationId="{948889DF-E328-16C2-F922-62ADEB851B1D}"/>
          </ac:spMkLst>
        </pc:spChg>
        <pc:spChg chg="del">
          <ac:chgData name="Sara Muneeb" userId="29b624b1-a719-43f5-9b52-388cd4043c04" providerId="ADAL" clId="{AC3A4FCA-9070-415A-8898-515DB99960A2}" dt="2022-10-13T10:15:14.907" v="2312"/>
          <ac:spMkLst>
            <pc:docMk/>
            <pc:sldMk cId="171315017" sldId="286"/>
            <ac:spMk id="3" creationId="{0E1DA240-864A-DC65-4F14-1A64683BEEEC}"/>
          </ac:spMkLst>
        </pc:spChg>
        <pc:picChg chg="add mod">
          <ac:chgData name="Sara Muneeb" userId="29b624b1-a719-43f5-9b52-388cd4043c04" providerId="ADAL" clId="{AC3A4FCA-9070-415A-8898-515DB99960A2}" dt="2022-10-13T10:17:36.757" v="2336" actId="1076"/>
          <ac:picMkLst>
            <pc:docMk/>
            <pc:sldMk cId="171315017" sldId="286"/>
            <ac:picMk id="12290" creationId="{35FFC147-B280-D92B-1E78-656297754AD3}"/>
          </ac:picMkLst>
        </pc:picChg>
      </pc:sldChg>
      <pc:sldChg chg="addSp delSp modSp new add del mod">
        <pc:chgData name="Sara Muneeb" userId="29b624b1-a719-43f5-9b52-388cd4043c04" providerId="ADAL" clId="{AC3A4FCA-9070-415A-8898-515DB99960A2}" dt="2022-10-13T10:19:55.783" v="2409" actId="20577"/>
        <pc:sldMkLst>
          <pc:docMk/>
          <pc:sldMk cId="961026587" sldId="287"/>
        </pc:sldMkLst>
        <pc:spChg chg="mod">
          <ac:chgData name="Sara Muneeb" userId="29b624b1-a719-43f5-9b52-388cd4043c04" providerId="ADAL" clId="{AC3A4FCA-9070-415A-8898-515DB99960A2}" dt="2022-10-13T10:19:55.783" v="2409" actId="20577"/>
          <ac:spMkLst>
            <pc:docMk/>
            <pc:sldMk cId="961026587" sldId="287"/>
            <ac:spMk id="2" creationId="{40A6A008-19D4-0FCD-234B-4B1E476EBDCD}"/>
          </ac:spMkLst>
        </pc:spChg>
        <pc:spChg chg="add del">
          <ac:chgData name="Sara Muneeb" userId="29b624b1-a719-43f5-9b52-388cd4043c04" providerId="ADAL" clId="{AC3A4FCA-9070-415A-8898-515DB99960A2}" dt="2022-10-13T10:18:22.227" v="2339"/>
          <ac:spMkLst>
            <pc:docMk/>
            <pc:sldMk cId="961026587" sldId="287"/>
            <ac:spMk id="3" creationId="{C9042754-1B20-E584-F88C-9C08B0702A30}"/>
          </ac:spMkLst>
        </pc:spChg>
        <pc:spChg chg="add del mod">
          <ac:chgData name="Sara Muneeb" userId="29b624b1-a719-43f5-9b52-388cd4043c04" providerId="ADAL" clId="{AC3A4FCA-9070-415A-8898-515DB99960A2}" dt="2022-10-13T10:17:04.526" v="2326"/>
          <ac:spMkLst>
            <pc:docMk/>
            <pc:sldMk cId="961026587" sldId="287"/>
            <ac:spMk id="4" creationId="{7BFC748F-ED46-DC52-405A-CF1C9F675020}"/>
          </ac:spMkLst>
        </pc:spChg>
        <pc:spChg chg="add del mod">
          <ac:chgData name="Sara Muneeb" userId="29b624b1-a719-43f5-9b52-388cd4043c04" providerId="ADAL" clId="{AC3A4FCA-9070-415A-8898-515DB99960A2}" dt="2022-10-13T10:17:07.013" v="2328"/>
          <ac:spMkLst>
            <pc:docMk/>
            <pc:sldMk cId="961026587" sldId="287"/>
            <ac:spMk id="5" creationId="{6A0E575E-F09B-13C2-8A2C-9A0331F02C27}"/>
          </ac:spMkLst>
        </pc:spChg>
        <pc:spChg chg="add del mod">
          <ac:chgData name="Sara Muneeb" userId="29b624b1-a719-43f5-9b52-388cd4043c04" providerId="ADAL" clId="{AC3A4FCA-9070-415A-8898-515DB99960A2}" dt="2022-10-13T10:17:32.421" v="2332"/>
          <ac:spMkLst>
            <pc:docMk/>
            <pc:sldMk cId="961026587" sldId="287"/>
            <ac:spMk id="6" creationId="{566F4CB6-CA57-C8C5-5E71-B975C2D54C20}"/>
          </ac:spMkLst>
        </pc:spChg>
        <pc:spChg chg="add del mod">
          <ac:chgData name="Sara Muneeb" userId="29b624b1-a719-43f5-9b52-388cd4043c04" providerId="ADAL" clId="{AC3A4FCA-9070-415A-8898-515DB99960A2}" dt="2022-10-13T10:17:32.149" v="2331"/>
          <ac:spMkLst>
            <pc:docMk/>
            <pc:sldMk cId="961026587" sldId="287"/>
            <ac:spMk id="7" creationId="{A995E3D4-0D2A-9993-B44D-449F8CCFFE6F}"/>
          </ac:spMkLst>
        </pc:spChg>
        <pc:spChg chg="add del mod">
          <ac:chgData name="Sara Muneeb" userId="29b624b1-a719-43f5-9b52-388cd4043c04" providerId="ADAL" clId="{AC3A4FCA-9070-415A-8898-515DB99960A2}" dt="2022-10-13T10:18:38.942" v="2340" actId="22"/>
          <ac:spMkLst>
            <pc:docMk/>
            <pc:sldMk cId="961026587" sldId="287"/>
            <ac:spMk id="8" creationId="{5C620695-2F11-2C5D-F2B6-B0B7096BEA5E}"/>
          </ac:spMkLst>
        </pc:spChg>
        <pc:picChg chg="add mod ord">
          <ac:chgData name="Sara Muneeb" userId="29b624b1-a719-43f5-9b52-388cd4043c04" providerId="ADAL" clId="{AC3A4FCA-9070-415A-8898-515DB99960A2}" dt="2022-10-13T10:18:38.942" v="2340" actId="22"/>
          <ac:picMkLst>
            <pc:docMk/>
            <pc:sldMk cId="961026587" sldId="287"/>
            <ac:picMk id="10" creationId="{628EB699-A5BF-1122-78E0-3F2DCFC71533}"/>
          </ac:picMkLst>
        </pc:picChg>
      </pc:sldChg>
      <pc:sldChg chg="addSp delSp modSp new mod">
        <pc:chgData name="Sara Muneeb" userId="29b624b1-a719-43f5-9b52-388cd4043c04" providerId="ADAL" clId="{AC3A4FCA-9070-415A-8898-515DB99960A2}" dt="2022-10-13T10:21:04.362" v="2435" actId="20577"/>
        <pc:sldMkLst>
          <pc:docMk/>
          <pc:sldMk cId="2069085298" sldId="288"/>
        </pc:sldMkLst>
        <pc:spChg chg="mod">
          <ac:chgData name="Sara Muneeb" userId="29b624b1-a719-43f5-9b52-388cd4043c04" providerId="ADAL" clId="{AC3A4FCA-9070-415A-8898-515DB99960A2}" dt="2022-10-13T10:21:04.362" v="2435" actId="20577"/>
          <ac:spMkLst>
            <pc:docMk/>
            <pc:sldMk cId="2069085298" sldId="288"/>
            <ac:spMk id="2" creationId="{C2B80DD7-CE1E-E9F7-EE7E-A4CFA3E81FDD}"/>
          </ac:spMkLst>
        </pc:spChg>
        <pc:spChg chg="del">
          <ac:chgData name="Sara Muneeb" userId="29b624b1-a719-43f5-9b52-388cd4043c04" providerId="ADAL" clId="{AC3A4FCA-9070-415A-8898-515DB99960A2}" dt="2022-10-13T10:20:53.397" v="2411" actId="22"/>
          <ac:spMkLst>
            <pc:docMk/>
            <pc:sldMk cId="2069085298" sldId="288"/>
            <ac:spMk id="3" creationId="{92CE5F41-46F7-EB22-F79C-15EA0B951CC3}"/>
          </ac:spMkLst>
        </pc:spChg>
        <pc:picChg chg="add mod ord">
          <ac:chgData name="Sara Muneeb" userId="29b624b1-a719-43f5-9b52-388cd4043c04" providerId="ADAL" clId="{AC3A4FCA-9070-415A-8898-515DB99960A2}" dt="2022-10-13T10:20:53.397" v="2411" actId="22"/>
          <ac:picMkLst>
            <pc:docMk/>
            <pc:sldMk cId="2069085298" sldId="288"/>
            <ac:picMk id="5" creationId="{8D3D4391-6BB5-F6BC-8E44-C4DB9825A076}"/>
          </ac:picMkLst>
        </pc:picChg>
      </pc:sldChg>
      <pc:sldChg chg="addSp modSp new mod">
        <pc:chgData name="Sara Muneeb" userId="29b624b1-a719-43f5-9b52-388cd4043c04" providerId="ADAL" clId="{AC3A4FCA-9070-415A-8898-515DB99960A2}" dt="2022-10-13T10:54:28.856" v="2513" actId="14100"/>
        <pc:sldMkLst>
          <pc:docMk/>
          <pc:sldMk cId="567825676" sldId="289"/>
        </pc:sldMkLst>
        <pc:spChg chg="mod">
          <ac:chgData name="Sara Muneeb" userId="29b624b1-a719-43f5-9b52-388cd4043c04" providerId="ADAL" clId="{AC3A4FCA-9070-415A-8898-515DB99960A2}" dt="2022-10-13T10:22:38.828" v="2504" actId="20577"/>
          <ac:spMkLst>
            <pc:docMk/>
            <pc:sldMk cId="567825676" sldId="289"/>
            <ac:spMk id="2" creationId="{4BDAC5C9-CB2E-8C7D-1239-3CF54BBAC806}"/>
          </ac:spMkLst>
        </pc:spChg>
        <pc:spChg chg="mod">
          <ac:chgData name="Sara Muneeb" userId="29b624b1-a719-43f5-9b52-388cd4043c04" providerId="ADAL" clId="{AC3A4FCA-9070-415A-8898-515DB99960A2}" dt="2022-10-13T10:54:03.162" v="2511" actId="1076"/>
          <ac:spMkLst>
            <pc:docMk/>
            <pc:sldMk cId="567825676" sldId="289"/>
            <ac:spMk id="3" creationId="{AF32454D-CB80-5990-7C33-DE3B8D376FFB}"/>
          </ac:spMkLst>
        </pc:spChg>
        <pc:picChg chg="add mod">
          <ac:chgData name="Sara Muneeb" userId="29b624b1-a719-43f5-9b52-388cd4043c04" providerId="ADAL" clId="{AC3A4FCA-9070-415A-8898-515DB99960A2}" dt="2022-10-13T10:54:28.856" v="2513" actId="14100"/>
          <ac:picMkLst>
            <pc:docMk/>
            <pc:sldMk cId="567825676" sldId="289"/>
            <ac:picMk id="14338" creationId="{1157A07D-E574-637B-7062-AA53E1863800}"/>
          </ac:picMkLst>
        </pc:picChg>
      </pc:sldChg>
      <pc:sldChg chg="addSp modSp new mod">
        <pc:chgData name="Sara Muneeb" userId="29b624b1-a719-43f5-9b52-388cd4043c04" providerId="ADAL" clId="{AC3A4FCA-9070-415A-8898-515DB99960A2}" dt="2022-10-13T10:59:30.150" v="2596" actId="1076"/>
        <pc:sldMkLst>
          <pc:docMk/>
          <pc:sldMk cId="1679030440" sldId="290"/>
        </pc:sldMkLst>
        <pc:spChg chg="mod">
          <ac:chgData name="Sara Muneeb" userId="29b624b1-a719-43f5-9b52-388cd4043c04" providerId="ADAL" clId="{AC3A4FCA-9070-415A-8898-515DB99960A2}" dt="2022-10-13T10:56:42.947" v="2583" actId="27636"/>
          <ac:spMkLst>
            <pc:docMk/>
            <pc:sldMk cId="1679030440" sldId="290"/>
            <ac:spMk id="2" creationId="{8EA3766E-3762-D362-001D-02578DB97C94}"/>
          </ac:spMkLst>
        </pc:spChg>
        <pc:spChg chg="mod">
          <ac:chgData name="Sara Muneeb" userId="29b624b1-a719-43f5-9b52-388cd4043c04" providerId="ADAL" clId="{AC3A4FCA-9070-415A-8898-515DB99960A2}" dt="2022-10-13T10:59:24.181" v="2595" actId="123"/>
          <ac:spMkLst>
            <pc:docMk/>
            <pc:sldMk cId="1679030440" sldId="290"/>
            <ac:spMk id="3" creationId="{270BB698-FFC5-F0FE-2FA3-7BC4E92B370D}"/>
          </ac:spMkLst>
        </pc:spChg>
        <pc:picChg chg="add mod">
          <ac:chgData name="Sara Muneeb" userId="29b624b1-a719-43f5-9b52-388cd4043c04" providerId="ADAL" clId="{AC3A4FCA-9070-415A-8898-515DB99960A2}" dt="2022-10-13T10:59:30.150" v="2596" actId="1076"/>
          <ac:picMkLst>
            <pc:docMk/>
            <pc:sldMk cId="1679030440" sldId="290"/>
            <ac:picMk id="15362" creationId="{9CC2B695-17AF-3593-DD15-12C018B912B4}"/>
          </ac:picMkLst>
        </pc:picChg>
      </pc:sldChg>
      <pc:sldChg chg="addSp delSp modSp new mod">
        <pc:chgData name="Sara Muneeb" userId="29b624b1-a719-43f5-9b52-388cd4043c04" providerId="ADAL" clId="{AC3A4FCA-9070-415A-8898-515DB99960A2}" dt="2022-10-13T11:15:46.189" v="2626" actId="20577"/>
        <pc:sldMkLst>
          <pc:docMk/>
          <pc:sldMk cId="1568156888" sldId="291"/>
        </pc:sldMkLst>
        <pc:spChg chg="mod">
          <ac:chgData name="Sara Muneeb" userId="29b624b1-a719-43f5-9b52-388cd4043c04" providerId="ADAL" clId="{AC3A4FCA-9070-415A-8898-515DB99960A2}" dt="2022-10-13T11:15:46.189" v="2626" actId="20577"/>
          <ac:spMkLst>
            <pc:docMk/>
            <pc:sldMk cId="1568156888" sldId="291"/>
            <ac:spMk id="2" creationId="{395680BD-DA96-8081-1F25-FC2EB1ED6907}"/>
          </ac:spMkLst>
        </pc:spChg>
        <pc:spChg chg="del mod">
          <ac:chgData name="Sara Muneeb" userId="29b624b1-a719-43f5-9b52-388cd4043c04" providerId="ADAL" clId="{AC3A4FCA-9070-415A-8898-515DB99960A2}" dt="2022-10-13T11:00:47.264" v="2615" actId="22"/>
          <ac:spMkLst>
            <pc:docMk/>
            <pc:sldMk cId="1568156888" sldId="291"/>
            <ac:spMk id="3" creationId="{71654514-6B96-45DB-0662-B235EDB85D3B}"/>
          </ac:spMkLst>
        </pc:spChg>
        <pc:picChg chg="add mod ord">
          <ac:chgData name="Sara Muneeb" userId="29b624b1-a719-43f5-9b52-388cd4043c04" providerId="ADAL" clId="{AC3A4FCA-9070-415A-8898-515DB99960A2}" dt="2022-10-13T11:14:34.363" v="2617" actId="1076"/>
          <ac:picMkLst>
            <pc:docMk/>
            <pc:sldMk cId="1568156888" sldId="291"/>
            <ac:picMk id="5" creationId="{3C2BC17F-393F-13AC-7B03-3C962F2EA23A}"/>
          </ac:picMkLst>
        </pc:picChg>
      </pc:sldChg>
      <pc:sldChg chg="addSp delSp modSp new mod">
        <pc:chgData name="Sara Muneeb" userId="29b624b1-a719-43f5-9b52-388cd4043c04" providerId="ADAL" clId="{AC3A4FCA-9070-415A-8898-515DB99960A2}" dt="2022-10-13T11:18:41.199" v="2654" actId="1076"/>
        <pc:sldMkLst>
          <pc:docMk/>
          <pc:sldMk cId="1915435484" sldId="292"/>
        </pc:sldMkLst>
        <pc:spChg chg="mod">
          <ac:chgData name="Sara Muneeb" userId="29b624b1-a719-43f5-9b52-388cd4043c04" providerId="ADAL" clId="{AC3A4FCA-9070-415A-8898-515DB99960A2}" dt="2022-10-13T11:17:33.597" v="2647" actId="20577"/>
          <ac:spMkLst>
            <pc:docMk/>
            <pc:sldMk cId="1915435484" sldId="292"/>
            <ac:spMk id="2" creationId="{256C9148-71CE-3FD1-3287-3593047110A5}"/>
          </ac:spMkLst>
        </pc:spChg>
        <pc:spChg chg="del">
          <ac:chgData name="Sara Muneeb" userId="29b624b1-a719-43f5-9b52-388cd4043c04" providerId="ADAL" clId="{AC3A4FCA-9070-415A-8898-515DB99960A2}" dt="2022-10-13T11:17:49.477" v="2648" actId="22"/>
          <ac:spMkLst>
            <pc:docMk/>
            <pc:sldMk cId="1915435484" sldId="292"/>
            <ac:spMk id="3" creationId="{12FAB57F-F051-1AB9-4F5D-A7322546B97C}"/>
          </ac:spMkLst>
        </pc:spChg>
        <pc:spChg chg="add mod">
          <ac:chgData name="Sara Muneeb" userId="29b624b1-a719-43f5-9b52-388cd4043c04" providerId="ADAL" clId="{AC3A4FCA-9070-415A-8898-515DB99960A2}" dt="2022-10-13T11:18:33.797" v="2651" actId="478"/>
          <ac:spMkLst>
            <pc:docMk/>
            <pc:sldMk cId="1915435484" sldId="292"/>
            <ac:spMk id="7" creationId="{612956C3-2E46-C3C0-54E8-A07645631ADA}"/>
          </ac:spMkLst>
        </pc:spChg>
        <pc:picChg chg="add del mod ord">
          <ac:chgData name="Sara Muneeb" userId="29b624b1-a719-43f5-9b52-388cd4043c04" providerId="ADAL" clId="{AC3A4FCA-9070-415A-8898-515DB99960A2}" dt="2022-10-13T11:18:33.797" v="2651" actId="478"/>
          <ac:picMkLst>
            <pc:docMk/>
            <pc:sldMk cId="1915435484" sldId="292"/>
            <ac:picMk id="5" creationId="{4CF6A84E-C9A9-B4C2-76CA-FAB5AE7BC9AD}"/>
          </ac:picMkLst>
        </pc:picChg>
        <pc:picChg chg="add mod">
          <ac:chgData name="Sara Muneeb" userId="29b624b1-a719-43f5-9b52-388cd4043c04" providerId="ADAL" clId="{AC3A4FCA-9070-415A-8898-515DB99960A2}" dt="2022-10-13T11:18:41.199" v="2654" actId="1076"/>
          <ac:picMkLst>
            <pc:docMk/>
            <pc:sldMk cId="1915435484" sldId="292"/>
            <ac:picMk id="16386" creationId="{7C658BD6-01A4-B706-B0DC-050524CDD994}"/>
          </ac:picMkLst>
        </pc:picChg>
      </pc:sldChg>
      <pc:sldChg chg="addSp delSp modSp new mod">
        <pc:chgData name="Sara Muneeb" userId="29b624b1-a719-43f5-9b52-388cd4043c04" providerId="ADAL" clId="{AC3A4FCA-9070-415A-8898-515DB99960A2}" dt="2022-10-13T11:20:58.849" v="2674"/>
        <pc:sldMkLst>
          <pc:docMk/>
          <pc:sldMk cId="1281982144" sldId="293"/>
        </pc:sldMkLst>
        <pc:spChg chg="mod">
          <ac:chgData name="Sara Muneeb" userId="29b624b1-a719-43f5-9b52-388cd4043c04" providerId="ADAL" clId="{AC3A4FCA-9070-415A-8898-515DB99960A2}" dt="2022-10-13T11:20:17.480" v="2673" actId="20577"/>
          <ac:spMkLst>
            <pc:docMk/>
            <pc:sldMk cId="1281982144" sldId="293"/>
            <ac:spMk id="2" creationId="{DA2D55ED-D0E8-482B-D93D-75037DB946C4}"/>
          </ac:spMkLst>
        </pc:spChg>
        <pc:spChg chg="del">
          <ac:chgData name="Sara Muneeb" userId="29b624b1-a719-43f5-9b52-388cd4043c04" providerId="ADAL" clId="{AC3A4FCA-9070-415A-8898-515DB99960A2}" dt="2022-10-13T11:20:58.849" v="2674"/>
          <ac:spMkLst>
            <pc:docMk/>
            <pc:sldMk cId="1281982144" sldId="293"/>
            <ac:spMk id="3" creationId="{3B20C1C7-C013-0367-5EFF-38A0032C1AF7}"/>
          </ac:spMkLst>
        </pc:spChg>
        <pc:picChg chg="add mod">
          <ac:chgData name="Sara Muneeb" userId="29b624b1-a719-43f5-9b52-388cd4043c04" providerId="ADAL" clId="{AC3A4FCA-9070-415A-8898-515DB99960A2}" dt="2022-10-13T11:20:58.849" v="2674"/>
          <ac:picMkLst>
            <pc:docMk/>
            <pc:sldMk cId="1281982144" sldId="293"/>
            <ac:picMk id="17410" creationId="{1744F32B-8679-86A7-E424-B5C0E5682B7E}"/>
          </ac:picMkLst>
        </pc:picChg>
      </pc:sldChg>
      <pc:sldChg chg="addSp delSp modSp new mod">
        <pc:chgData name="Sara Muneeb" userId="29b624b1-a719-43f5-9b52-388cd4043c04" providerId="ADAL" clId="{AC3A4FCA-9070-415A-8898-515DB99960A2}" dt="2022-10-13T11:25:43.542" v="2711" actId="1076"/>
        <pc:sldMkLst>
          <pc:docMk/>
          <pc:sldMk cId="883643329" sldId="294"/>
        </pc:sldMkLst>
        <pc:spChg chg="mod">
          <ac:chgData name="Sara Muneeb" userId="29b624b1-a719-43f5-9b52-388cd4043c04" providerId="ADAL" clId="{AC3A4FCA-9070-415A-8898-515DB99960A2}" dt="2022-10-13T11:23:53.535" v="2703" actId="20577"/>
          <ac:spMkLst>
            <pc:docMk/>
            <pc:sldMk cId="883643329" sldId="294"/>
            <ac:spMk id="2" creationId="{CC0DDC94-C37E-BE5E-EF07-C93D77297666}"/>
          </ac:spMkLst>
        </pc:spChg>
        <pc:spChg chg="del">
          <ac:chgData name="Sara Muneeb" userId="29b624b1-a719-43f5-9b52-388cd4043c04" providerId="ADAL" clId="{AC3A4FCA-9070-415A-8898-515DB99960A2}" dt="2022-10-13T11:25:30.044" v="2704" actId="931"/>
          <ac:spMkLst>
            <pc:docMk/>
            <pc:sldMk cId="883643329" sldId="294"/>
            <ac:spMk id="3" creationId="{D7D8B709-3F04-0515-FAFB-AAA6363B512D}"/>
          </ac:spMkLst>
        </pc:spChg>
        <pc:picChg chg="add mod">
          <ac:chgData name="Sara Muneeb" userId="29b624b1-a719-43f5-9b52-388cd4043c04" providerId="ADAL" clId="{AC3A4FCA-9070-415A-8898-515DB99960A2}" dt="2022-10-13T11:25:41.511" v="2710" actId="1076"/>
          <ac:picMkLst>
            <pc:docMk/>
            <pc:sldMk cId="883643329" sldId="294"/>
            <ac:picMk id="7" creationId="{4ACC8FD8-133D-EE44-79C0-B59E35A864F1}"/>
          </ac:picMkLst>
        </pc:picChg>
        <pc:picChg chg="add mod">
          <ac:chgData name="Sara Muneeb" userId="29b624b1-a719-43f5-9b52-388cd4043c04" providerId="ADAL" clId="{AC3A4FCA-9070-415A-8898-515DB99960A2}" dt="2022-10-13T11:25:43.542" v="2711" actId="1076"/>
          <ac:picMkLst>
            <pc:docMk/>
            <pc:sldMk cId="883643329" sldId="294"/>
            <ac:picMk id="18434" creationId="{75E03180-FBDB-B8AA-A67D-9474D92DA3A2}"/>
          </ac:picMkLst>
        </pc:picChg>
      </pc:sldChg>
      <pc:sldChg chg="addSp modSp new mod">
        <pc:chgData name="Sara Muneeb" userId="29b624b1-a719-43f5-9b52-388cd4043c04" providerId="ADAL" clId="{AC3A4FCA-9070-415A-8898-515DB99960A2}" dt="2022-10-13T11:41:48.672" v="2753" actId="20577"/>
        <pc:sldMkLst>
          <pc:docMk/>
          <pc:sldMk cId="952495631" sldId="295"/>
        </pc:sldMkLst>
        <pc:spChg chg="mod">
          <ac:chgData name="Sara Muneeb" userId="29b624b1-a719-43f5-9b52-388cd4043c04" providerId="ADAL" clId="{AC3A4FCA-9070-415A-8898-515DB99960A2}" dt="2022-10-13T11:41:48.672" v="2753" actId="20577"/>
          <ac:spMkLst>
            <pc:docMk/>
            <pc:sldMk cId="952495631" sldId="295"/>
            <ac:spMk id="2" creationId="{B2721543-67BE-BC70-F289-0CF5AECFD99A}"/>
          </ac:spMkLst>
        </pc:spChg>
        <pc:spChg chg="mod">
          <ac:chgData name="Sara Muneeb" userId="29b624b1-a719-43f5-9b52-388cd4043c04" providerId="ADAL" clId="{AC3A4FCA-9070-415A-8898-515DB99960A2}" dt="2022-10-13T11:41:23.182" v="2746" actId="1076"/>
          <ac:spMkLst>
            <pc:docMk/>
            <pc:sldMk cId="952495631" sldId="295"/>
            <ac:spMk id="3" creationId="{B0D0FBAB-7C39-FDFC-157F-7BC2973051E2}"/>
          </ac:spMkLst>
        </pc:spChg>
        <pc:picChg chg="add mod">
          <ac:chgData name="Sara Muneeb" userId="29b624b1-a719-43f5-9b52-388cd4043c04" providerId="ADAL" clId="{AC3A4FCA-9070-415A-8898-515DB99960A2}" dt="2022-10-13T11:41:40.821" v="2751" actId="1076"/>
          <ac:picMkLst>
            <pc:docMk/>
            <pc:sldMk cId="952495631" sldId="295"/>
            <ac:picMk id="19458" creationId="{C2CEA2D0-A35D-0362-1706-4DB5D3BC8150}"/>
          </ac:picMkLst>
        </pc:picChg>
      </pc:sldChg>
      <pc:sldChg chg="addSp modSp new mod">
        <pc:chgData name="Sara Muneeb" userId="29b624b1-a719-43f5-9b52-388cd4043c04" providerId="ADAL" clId="{AC3A4FCA-9070-415A-8898-515DB99960A2}" dt="2022-10-13T11:55:22.659" v="2832" actId="1076"/>
        <pc:sldMkLst>
          <pc:docMk/>
          <pc:sldMk cId="4089414437" sldId="296"/>
        </pc:sldMkLst>
        <pc:spChg chg="mod">
          <ac:chgData name="Sara Muneeb" userId="29b624b1-a719-43f5-9b52-388cd4043c04" providerId="ADAL" clId="{AC3A4FCA-9070-415A-8898-515DB99960A2}" dt="2022-10-13T11:52:02.799" v="2772" actId="313"/>
          <ac:spMkLst>
            <pc:docMk/>
            <pc:sldMk cId="4089414437" sldId="296"/>
            <ac:spMk id="2" creationId="{8A8DEDA1-41A9-92D2-490B-03DDB6AB66AB}"/>
          </ac:spMkLst>
        </pc:spChg>
        <pc:spChg chg="mod">
          <ac:chgData name="Sara Muneeb" userId="29b624b1-a719-43f5-9b52-388cd4043c04" providerId="ADAL" clId="{AC3A4FCA-9070-415A-8898-515DB99960A2}" dt="2022-10-13T11:55:13.459" v="2828" actId="14100"/>
          <ac:spMkLst>
            <pc:docMk/>
            <pc:sldMk cId="4089414437" sldId="296"/>
            <ac:spMk id="3" creationId="{5C2A5750-AC7B-A18F-D439-BD3D0612E2BD}"/>
          </ac:spMkLst>
        </pc:spChg>
        <pc:picChg chg="add mod">
          <ac:chgData name="Sara Muneeb" userId="29b624b1-a719-43f5-9b52-388cd4043c04" providerId="ADAL" clId="{AC3A4FCA-9070-415A-8898-515DB99960A2}" dt="2022-10-13T11:55:22.659" v="2832" actId="1076"/>
          <ac:picMkLst>
            <pc:docMk/>
            <pc:sldMk cId="4089414437" sldId="296"/>
            <ac:picMk id="20482" creationId="{CD9E8C9F-00B8-14A4-EDC0-A4EEA62CABBB}"/>
          </ac:picMkLst>
        </pc:picChg>
      </pc:sldChg>
      <pc:sldChg chg="addSp delSp modSp new mod">
        <pc:chgData name="Sara Muneeb" userId="29b624b1-a719-43f5-9b52-388cd4043c04" providerId="ADAL" clId="{AC3A4FCA-9070-415A-8898-515DB99960A2}" dt="2022-10-13T12:02:13.508" v="2862" actId="1076"/>
        <pc:sldMkLst>
          <pc:docMk/>
          <pc:sldMk cId="802826757" sldId="297"/>
        </pc:sldMkLst>
        <pc:spChg chg="mod">
          <ac:chgData name="Sara Muneeb" userId="29b624b1-a719-43f5-9b52-388cd4043c04" providerId="ADAL" clId="{AC3A4FCA-9070-415A-8898-515DB99960A2}" dt="2022-10-13T11:56:20.724" v="2854" actId="5793"/>
          <ac:spMkLst>
            <pc:docMk/>
            <pc:sldMk cId="802826757" sldId="297"/>
            <ac:spMk id="2" creationId="{906734C6-B676-991D-1550-CDFB5880F714}"/>
          </ac:spMkLst>
        </pc:spChg>
        <pc:spChg chg="del">
          <ac:chgData name="Sara Muneeb" userId="29b624b1-a719-43f5-9b52-388cd4043c04" providerId="ADAL" clId="{AC3A4FCA-9070-415A-8898-515DB99960A2}" dt="2022-10-13T12:00:43.690" v="2855"/>
          <ac:spMkLst>
            <pc:docMk/>
            <pc:sldMk cId="802826757" sldId="297"/>
            <ac:spMk id="3" creationId="{D464EC8E-24FB-7B39-95B4-633938B2993C}"/>
          </ac:spMkLst>
        </pc:spChg>
        <pc:spChg chg="add del mod">
          <ac:chgData name="Sara Muneeb" userId="29b624b1-a719-43f5-9b52-388cd4043c04" providerId="ADAL" clId="{AC3A4FCA-9070-415A-8898-515DB99960A2}" dt="2022-10-13T12:01:28.684" v="2856"/>
          <ac:spMkLst>
            <pc:docMk/>
            <pc:sldMk cId="802826757" sldId="297"/>
            <ac:spMk id="4" creationId="{04BC0930-CBA7-AB68-C7BC-2060922E9439}"/>
          </ac:spMkLst>
        </pc:spChg>
        <pc:spChg chg="add mod">
          <ac:chgData name="Sara Muneeb" userId="29b624b1-a719-43f5-9b52-388cd4043c04" providerId="ADAL" clId="{AC3A4FCA-9070-415A-8898-515DB99960A2}" dt="2022-10-13T12:02:13.508" v="2862" actId="1076"/>
          <ac:spMkLst>
            <pc:docMk/>
            <pc:sldMk cId="802826757" sldId="297"/>
            <ac:spMk id="5" creationId="{46D41C77-CE17-9EB6-A2C9-9484128084DD}"/>
          </ac:spMkLst>
        </pc:spChg>
        <pc:picChg chg="add mod">
          <ac:chgData name="Sara Muneeb" userId="29b624b1-a719-43f5-9b52-388cd4043c04" providerId="ADAL" clId="{AC3A4FCA-9070-415A-8898-515DB99960A2}" dt="2022-10-13T12:01:35.546" v="2859" actId="1076"/>
          <ac:picMkLst>
            <pc:docMk/>
            <pc:sldMk cId="802826757" sldId="297"/>
            <ac:picMk id="21508" creationId="{6912FF7A-2350-FFAA-3247-50228DFA0EDE}"/>
          </ac:picMkLst>
        </pc:picChg>
      </pc:sldChg>
      <pc:sldChg chg="addSp delSp modSp new mod">
        <pc:chgData name="Sara Muneeb" userId="29b624b1-a719-43f5-9b52-388cd4043c04" providerId="ADAL" clId="{AC3A4FCA-9070-415A-8898-515DB99960A2}" dt="2022-10-13T12:04:49.342" v="2891"/>
        <pc:sldMkLst>
          <pc:docMk/>
          <pc:sldMk cId="4005761744" sldId="298"/>
        </pc:sldMkLst>
        <pc:spChg chg="mod">
          <ac:chgData name="Sara Muneeb" userId="29b624b1-a719-43f5-9b52-388cd4043c04" providerId="ADAL" clId="{AC3A4FCA-9070-415A-8898-515DB99960A2}" dt="2022-10-13T12:04:46.519" v="2890" actId="20577"/>
          <ac:spMkLst>
            <pc:docMk/>
            <pc:sldMk cId="4005761744" sldId="298"/>
            <ac:spMk id="2" creationId="{1C0259AD-562A-B5C3-15F1-F6E88198FEF2}"/>
          </ac:spMkLst>
        </pc:spChg>
        <pc:spChg chg="del">
          <ac:chgData name="Sara Muneeb" userId="29b624b1-a719-43f5-9b52-388cd4043c04" providerId="ADAL" clId="{AC3A4FCA-9070-415A-8898-515DB99960A2}" dt="2022-10-13T12:04:49.342" v="2891"/>
          <ac:spMkLst>
            <pc:docMk/>
            <pc:sldMk cId="4005761744" sldId="298"/>
            <ac:spMk id="3" creationId="{D1B08914-EE38-FBCA-6678-34AF04122792}"/>
          </ac:spMkLst>
        </pc:spChg>
        <pc:picChg chg="add mod">
          <ac:chgData name="Sara Muneeb" userId="29b624b1-a719-43f5-9b52-388cd4043c04" providerId="ADAL" clId="{AC3A4FCA-9070-415A-8898-515DB99960A2}" dt="2022-10-13T12:04:49.342" v="2891"/>
          <ac:picMkLst>
            <pc:docMk/>
            <pc:sldMk cId="4005761744" sldId="298"/>
            <ac:picMk id="22530" creationId="{9A767C5F-94CE-515D-D0AC-F92EC6988DBC}"/>
          </ac:picMkLst>
        </pc:picChg>
      </pc:sldChg>
      <pc:sldChg chg="addSp delSp modSp new mod">
        <pc:chgData name="Sara Muneeb" userId="29b624b1-a719-43f5-9b52-388cd4043c04" providerId="ADAL" clId="{AC3A4FCA-9070-415A-8898-515DB99960A2}" dt="2022-10-13T12:06:17.336" v="2909" actId="1076"/>
        <pc:sldMkLst>
          <pc:docMk/>
          <pc:sldMk cId="3875136872" sldId="299"/>
        </pc:sldMkLst>
        <pc:spChg chg="mod">
          <ac:chgData name="Sara Muneeb" userId="29b624b1-a719-43f5-9b52-388cd4043c04" providerId="ADAL" clId="{AC3A4FCA-9070-415A-8898-515DB99960A2}" dt="2022-10-13T12:05:00.510" v="2906" actId="20577"/>
          <ac:spMkLst>
            <pc:docMk/>
            <pc:sldMk cId="3875136872" sldId="299"/>
            <ac:spMk id="2" creationId="{ED8EF725-DEA2-77A6-11BC-20946BE347F0}"/>
          </ac:spMkLst>
        </pc:spChg>
        <pc:spChg chg="del">
          <ac:chgData name="Sara Muneeb" userId="29b624b1-a719-43f5-9b52-388cd4043c04" providerId="ADAL" clId="{AC3A4FCA-9070-415A-8898-515DB99960A2}" dt="2022-10-13T12:05:48.127" v="2907"/>
          <ac:spMkLst>
            <pc:docMk/>
            <pc:sldMk cId="3875136872" sldId="299"/>
            <ac:spMk id="3" creationId="{C2C8334A-8A2E-0956-F95C-6EB3752D889D}"/>
          </ac:spMkLst>
        </pc:spChg>
        <pc:picChg chg="add mod">
          <ac:chgData name="Sara Muneeb" userId="29b624b1-a719-43f5-9b52-388cd4043c04" providerId="ADAL" clId="{AC3A4FCA-9070-415A-8898-515DB99960A2}" dt="2022-10-13T12:06:17.336" v="2909" actId="1076"/>
          <ac:picMkLst>
            <pc:docMk/>
            <pc:sldMk cId="3875136872" sldId="299"/>
            <ac:picMk id="23554" creationId="{DEDA34D0-DBD7-4657-2C3E-FCB9DA675171}"/>
          </ac:picMkLst>
        </pc:picChg>
      </pc:sldChg>
      <pc:sldChg chg="modSp new mod">
        <pc:chgData name="Sara Muneeb" userId="29b624b1-a719-43f5-9b52-388cd4043c04" providerId="ADAL" clId="{AC3A4FCA-9070-415A-8898-515DB99960A2}" dt="2022-10-13T12:08:27.744" v="3151" actId="5793"/>
        <pc:sldMkLst>
          <pc:docMk/>
          <pc:sldMk cId="3714571941" sldId="300"/>
        </pc:sldMkLst>
        <pc:spChg chg="mod">
          <ac:chgData name="Sara Muneeb" userId="29b624b1-a719-43f5-9b52-388cd4043c04" providerId="ADAL" clId="{AC3A4FCA-9070-415A-8898-515DB99960A2}" dt="2022-10-13T12:06:25.498" v="2925" actId="20577"/>
          <ac:spMkLst>
            <pc:docMk/>
            <pc:sldMk cId="3714571941" sldId="300"/>
            <ac:spMk id="2" creationId="{8995298C-5DA8-11F5-0333-D47E13311AA4}"/>
          </ac:spMkLst>
        </pc:spChg>
        <pc:spChg chg="mod">
          <ac:chgData name="Sara Muneeb" userId="29b624b1-a719-43f5-9b52-388cd4043c04" providerId="ADAL" clId="{AC3A4FCA-9070-415A-8898-515DB99960A2}" dt="2022-10-13T12:08:27.744" v="3151" actId="5793"/>
          <ac:spMkLst>
            <pc:docMk/>
            <pc:sldMk cId="3714571941" sldId="300"/>
            <ac:spMk id="3" creationId="{E473D544-1329-9A29-17FF-3B1D152BE187}"/>
          </ac:spMkLst>
        </pc:spChg>
      </pc:sldChg>
    </pc:docChg>
  </pc:docChgLst>
  <pc:docChgLst>
    <pc:chgData name="Sara Muneeb" userId="29b624b1-a719-43f5-9b52-388cd4043c04" providerId="ADAL" clId="{DB3F8C76-9E84-425C-958D-57243E72E246}"/>
    <pc:docChg chg="undo redo custSel addSld delSld modSld sldOrd">
      <pc:chgData name="Sara Muneeb" userId="29b624b1-a719-43f5-9b52-388cd4043c04" providerId="ADAL" clId="{DB3F8C76-9E84-425C-958D-57243E72E246}" dt="2022-10-05T09:43:51.069" v="4128" actId="20577"/>
      <pc:docMkLst>
        <pc:docMk/>
      </pc:docMkLst>
      <pc:sldChg chg="addSp delSp modSp mod">
        <pc:chgData name="Sara Muneeb" userId="29b624b1-a719-43f5-9b52-388cd4043c04" providerId="ADAL" clId="{DB3F8C76-9E84-425C-958D-57243E72E246}" dt="2022-10-03T07:54:17.662" v="2504" actId="22"/>
        <pc:sldMkLst>
          <pc:docMk/>
          <pc:sldMk cId="2984185032" sldId="256"/>
        </pc:sldMkLst>
        <pc:spChg chg="mod">
          <ac:chgData name="Sara Muneeb" userId="29b624b1-a719-43f5-9b52-388cd4043c04" providerId="ADAL" clId="{DB3F8C76-9E84-425C-958D-57243E72E246}" dt="2022-09-27T04:50:44.953" v="16" actId="20577"/>
          <ac:spMkLst>
            <pc:docMk/>
            <pc:sldMk cId="2984185032" sldId="256"/>
            <ac:spMk id="2" creationId="{00000000-0000-0000-0000-000000000000}"/>
          </ac:spMkLst>
        </pc:spChg>
        <pc:spChg chg="add del">
          <ac:chgData name="Sara Muneeb" userId="29b624b1-a719-43f5-9b52-388cd4043c04" providerId="ADAL" clId="{DB3F8C76-9E84-425C-958D-57243E72E246}" dt="2022-10-03T07:54:17.662" v="2504" actId="22"/>
          <ac:spMkLst>
            <pc:docMk/>
            <pc:sldMk cId="2984185032" sldId="256"/>
            <ac:spMk id="5" creationId="{10F0A209-F952-8584-66C1-21FD3C7CEEF5}"/>
          </ac:spMkLst>
        </pc:spChg>
      </pc:sldChg>
      <pc:sldChg chg="addSp delSp modSp add del mod">
        <pc:chgData name="Sara Muneeb" userId="29b624b1-a719-43f5-9b52-388cd4043c04" providerId="ADAL" clId="{DB3F8C76-9E84-425C-958D-57243E72E246}" dt="2022-09-27T05:08:40.580" v="221" actId="1076"/>
        <pc:sldMkLst>
          <pc:docMk/>
          <pc:sldMk cId="4179302358" sldId="257"/>
        </pc:sldMkLst>
        <pc:spChg chg="mod">
          <ac:chgData name="Sara Muneeb" userId="29b624b1-a719-43f5-9b52-388cd4043c04" providerId="ADAL" clId="{DB3F8C76-9E84-425C-958D-57243E72E246}" dt="2022-09-27T05:05:33.035" v="177" actId="20577"/>
          <ac:spMkLst>
            <pc:docMk/>
            <pc:sldMk cId="4179302358" sldId="257"/>
            <ac:spMk id="2" creationId="{00000000-0000-0000-0000-000000000000}"/>
          </ac:spMkLst>
        </pc:spChg>
        <pc:spChg chg="mod">
          <ac:chgData name="Sara Muneeb" userId="29b624b1-a719-43f5-9b52-388cd4043c04" providerId="ADAL" clId="{DB3F8C76-9E84-425C-958D-57243E72E246}" dt="2022-09-27T05:08:36.504" v="220" actId="404"/>
          <ac:spMkLst>
            <pc:docMk/>
            <pc:sldMk cId="4179302358" sldId="257"/>
            <ac:spMk id="3" creationId="{00000000-0000-0000-0000-000000000000}"/>
          </ac:spMkLst>
        </pc:spChg>
        <pc:picChg chg="add del">
          <ac:chgData name="Sara Muneeb" userId="29b624b1-a719-43f5-9b52-388cd4043c04" providerId="ADAL" clId="{DB3F8C76-9E84-425C-958D-57243E72E246}" dt="2022-09-27T04:56:10.669" v="44" actId="478"/>
          <ac:picMkLst>
            <pc:docMk/>
            <pc:sldMk cId="4179302358" sldId="257"/>
            <ac:picMk id="5" creationId="{76E6F1F1-BB99-4F6B-577E-A83D6140B971}"/>
          </ac:picMkLst>
        </pc:picChg>
        <pc:picChg chg="add mod">
          <ac:chgData name="Sara Muneeb" userId="29b624b1-a719-43f5-9b52-388cd4043c04" providerId="ADAL" clId="{DB3F8C76-9E84-425C-958D-57243E72E246}" dt="2022-09-27T05:08:40.580" v="221" actId="1076"/>
          <ac:picMkLst>
            <pc:docMk/>
            <pc:sldMk cId="4179302358" sldId="257"/>
            <ac:picMk id="2050" creationId="{420C70A2-883E-8127-592B-8623767EC83B}"/>
          </ac:picMkLst>
        </pc:picChg>
      </pc:sldChg>
      <pc:sldChg chg="addSp modSp new mod ord">
        <pc:chgData name="Sara Muneeb" userId="29b624b1-a719-43f5-9b52-388cd4043c04" providerId="ADAL" clId="{DB3F8C76-9E84-425C-958D-57243E72E246}" dt="2022-09-27T05:05:14.481" v="152" actId="1076"/>
        <pc:sldMkLst>
          <pc:docMk/>
          <pc:sldMk cId="896610511" sldId="258"/>
        </pc:sldMkLst>
        <pc:spChg chg="mod">
          <ac:chgData name="Sara Muneeb" userId="29b624b1-a719-43f5-9b52-388cd4043c04" providerId="ADAL" clId="{DB3F8C76-9E84-425C-958D-57243E72E246}" dt="2022-09-27T05:05:02.097" v="148" actId="14100"/>
          <ac:spMkLst>
            <pc:docMk/>
            <pc:sldMk cId="896610511" sldId="258"/>
            <ac:spMk id="2" creationId="{1DBFA201-1A1E-9114-BBB2-05D554A068FF}"/>
          </ac:spMkLst>
        </pc:spChg>
        <pc:spChg chg="mod">
          <ac:chgData name="Sara Muneeb" userId="29b624b1-a719-43f5-9b52-388cd4043c04" providerId="ADAL" clId="{DB3F8C76-9E84-425C-958D-57243E72E246}" dt="2022-09-27T05:01:49.531" v="143" actId="123"/>
          <ac:spMkLst>
            <pc:docMk/>
            <pc:sldMk cId="896610511" sldId="258"/>
            <ac:spMk id="3" creationId="{FF892FFF-E309-B2E1-8FE8-35A659DAF1C8}"/>
          </ac:spMkLst>
        </pc:spChg>
        <pc:picChg chg="add mod">
          <ac:chgData name="Sara Muneeb" userId="29b624b1-a719-43f5-9b52-388cd4043c04" providerId="ADAL" clId="{DB3F8C76-9E84-425C-958D-57243E72E246}" dt="2022-09-27T05:05:14.481" v="152" actId="1076"/>
          <ac:picMkLst>
            <pc:docMk/>
            <pc:sldMk cId="896610511" sldId="258"/>
            <ac:picMk id="1026" creationId="{53BBCE92-56C1-E352-EB0F-B361CC61E674}"/>
          </ac:picMkLst>
        </pc:picChg>
      </pc:sldChg>
      <pc:sldChg chg="add del">
        <pc:chgData name="Sara Muneeb" userId="29b624b1-a719-43f5-9b52-388cd4043c04" providerId="ADAL" clId="{DB3F8C76-9E84-425C-958D-57243E72E246}" dt="2022-09-27T04:55:26.398" v="39" actId="47"/>
        <pc:sldMkLst>
          <pc:docMk/>
          <pc:sldMk cId="2934318247" sldId="258"/>
        </pc:sldMkLst>
      </pc:sldChg>
      <pc:sldChg chg="addSp delSp modSp new mod">
        <pc:chgData name="Sara Muneeb" userId="29b624b1-a719-43f5-9b52-388cd4043c04" providerId="ADAL" clId="{DB3F8C76-9E84-425C-958D-57243E72E246}" dt="2022-09-27T05:13:16.589" v="338" actId="20577"/>
        <pc:sldMkLst>
          <pc:docMk/>
          <pc:sldMk cId="3149991155" sldId="259"/>
        </pc:sldMkLst>
        <pc:spChg chg="mod">
          <ac:chgData name="Sara Muneeb" userId="29b624b1-a719-43f5-9b52-388cd4043c04" providerId="ADAL" clId="{DB3F8C76-9E84-425C-958D-57243E72E246}" dt="2022-09-27T05:05:49.369" v="206" actId="20577"/>
          <ac:spMkLst>
            <pc:docMk/>
            <pc:sldMk cId="3149991155" sldId="259"/>
            <ac:spMk id="2" creationId="{61CE6047-419E-39AA-55EF-692F5E376582}"/>
          </ac:spMkLst>
        </pc:spChg>
        <pc:spChg chg="mod">
          <ac:chgData name="Sara Muneeb" userId="29b624b1-a719-43f5-9b52-388cd4043c04" providerId="ADAL" clId="{DB3F8C76-9E84-425C-958D-57243E72E246}" dt="2022-09-27T05:13:16.589" v="338" actId="20577"/>
          <ac:spMkLst>
            <pc:docMk/>
            <pc:sldMk cId="3149991155" sldId="259"/>
            <ac:spMk id="3" creationId="{6E0F0E07-801A-C245-17DD-3012FACAC0D9}"/>
          </ac:spMkLst>
        </pc:spChg>
        <pc:picChg chg="add del">
          <ac:chgData name="Sara Muneeb" userId="29b624b1-a719-43f5-9b52-388cd4043c04" providerId="ADAL" clId="{DB3F8C76-9E84-425C-958D-57243E72E246}" dt="2022-09-27T05:11:22.290" v="225"/>
          <ac:picMkLst>
            <pc:docMk/>
            <pc:sldMk cId="3149991155" sldId="259"/>
            <ac:picMk id="3074" creationId="{02BF35CC-AD3C-1256-5B57-D67232BEFAD9}"/>
          </ac:picMkLst>
        </pc:picChg>
        <pc:picChg chg="add mod">
          <ac:chgData name="Sara Muneeb" userId="29b624b1-a719-43f5-9b52-388cd4043c04" providerId="ADAL" clId="{DB3F8C76-9E84-425C-958D-57243E72E246}" dt="2022-09-27T05:11:59.152" v="234" actId="1076"/>
          <ac:picMkLst>
            <pc:docMk/>
            <pc:sldMk cId="3149991155" sldId="259"/>
            <ac:picMk id="3076" creationId="{ED6AFE94-507F-8C07-9BC9-F4716204DA89}"/>
          </ac:picMkLst>
        </pc:picChg>
      </pc:sldChg>
      <pc:sldChg chg="addSp modSp new mod">
        <pc:chgData name="Sara Muneeb" userId="29b624b1-a719-43f5-9b52-388cd4043c04" providerId="ADAL" clId="{DB3F8C76-9E84-425C-958D-57243E72E246}" dt="2022-09-30T07:00:46.762" v="800" actId="1036"/>
        <pc:sldMkLst>
          <pc:docMk/>
          <pc:sldMk cId="198138684" sldId="260"/>
        </pc:sldMkLst>
        <pc:spChg chg="mod">
          <ac:chgData name="Sara Muneeb" userId="29b624b1-a719-43f5-9b52-388cd4043c04" providerId="ADAL" clId="{DB3F8C76-9E84-425C-958D-57243E72E246}" dt="2022-09-27T05:31:37.928" v="350" actId="20577"/>
          <ac:spMkLst>
            <pc:docMk/>
            <pc:sldMk cId="198138684" sldId="260"/>
            <ac:spMk id="2" creationId="{4DC9DDD7-C0AD-BCDE-1421-51C2944C463C}"/>
          </ac:spMkLst>
        </pc:spChg>
        <pc:spChg chg="mod">
          <ac:chgData name="Sara Muneeb" userId="29b624b1-a719-43f5-9b52-388cd4043c04" providerId="ADAL" clId="{DB3F8C76-9E84-425C-958D-57243E72E246}" dt="2022-09-30T07:00:37.065" v="797" actId="404"/>
          <ac:spMkLst>
            <pc:docMk/>
            <pc:sldMk cId="198138684" sldId="260"/>
            <ac:spMk id="3" creationId="{7F79777F-629B-B5BE-B882-A5E5B278E310}"/>
          </ac:spMkLst>
        </pc:spChg>
        <pc:picChg chg="add mod">
          <ac:chgData name="Sara Muneeb" userId="29b624b1-a719-43f5-9b52-388cd4043c04" providerId="ADAL" clId="{DB3F8C76-9E84-425C-958D-57243E72E246}" dt="2022-09-30T07:00:46.762" v="800" actId="1036"/>
          <ac:picMkLst>
            <pc:docMk/>
            <pc:sldMk cId="198138684" sldId="260"/>
            <ac:picMk id="1026" creationId="{FE160BF8-3C9C-688C-D19C-9824379B84AE}"/>
          </ac:picMkLst>
        </pc:picChg>
      </pc:sldChg>
      <pc:sldChg chg="addSp modSp new mod">
        <pc:chgData name="Sara Muneeb" userId="29b624b1-a719-43f5-9b52-388cd4043c04" providerId="ADAL" clId="{DB3F8C76-9E84-425C-958D-57243E72E246}" dt="2022-09-27T08:22:01.392" v="600" actId="14100"/>
        <pc:sldMkLst>
          <pc:docMk/>
          <pc:sldMk cId="2876332182" sldId="261"/>
        </pc:sldMkLst>
        <pc:spChg chg="mod">
          <ac:chgData name="Sara Muneeb" userId="29b624b1-a719-43f5-9b52-388cd4043c04" providerId="ADAL" clId="{DB3F8C76-9E84-425C-958D-57243E72E246}" dt="2022-09-27T05:39:46.953" v="416" actId="20577"/>
          <ac:spMkLst>
            <pc:docMk/>
            <pc:sldMk cId="2876332182" sldId="261"/>
            <ac:spMk id="2" creationId="{57797916-F397-C22B-A362-0E6028C6D159}"/>
          </ac:spMkLst>
        </pc:spChg>
        <pc:spChg chg="mod">
          <ac:chgData name="Sara Muneeb" userId="29b624b1-a719-43f5-9b52-388cd4043c04" providerId="ADAL" clId="{DB3F8C76-9E84-425C-958D-57243E72E246}" dt="2022-09-27T08:21:09.746" v="593" actId="20577"/>
          <ac:spMkLst>
            <pc:docMk/>
            <pc:sldMk cId="2876332182" sldId="261"/>
            <ac:spMk id="3" creationId="{27FD187C-4912-4080-A30F-D4BD8842255C}"/>
          </ac:spMkLst>
        </pc:spChg>
        <pc:picChg chg="add mod">
          <ac:chgData name="Sara Muneeb" userId="29b624b1-a719-43f5-9b52-388cd4043c04" providerId="ADAL" clId="{DB3F8C76-9E84-425C-958D-57243E72E246}" dt="2022-09-27T08:21:38.961" v="596" actId="1076"/>
          <ac:picMkLst>
            <pc:docMk/>
            <pc:sldMk cId="2876332182" sldId="261"/>
            <ac:picMk id="5" creationId="{1EBB1349-66A7-7F5F-8409-109C28AA9EBC}"/>
          </ac:picMkLst>
        </pc:picChg>
        <pc:picChg chg="add mod">
          <ac:chgData name="Sara Muneeb" userId="29b624b1-a719-43f5-9b52-388cd4043c04" providerId="ADAL" clId="{DB3F8C76-9E84-425C-958D-57243E72E246}" dt="2022-09-27T08:22:01.392" v="600" actId="14100"/>
          <ac:picMkLst>
            <pc:docMk/>
            <pc:sldMk cId="2876332182" sldId="261"/>
            <ac:picMk id="7" creationId="{3C4D674C-C3F4-AE72-3928-C093036A5531}"/>
          </ac:picMkLst>
        </pc:picChg>
      </pc:sldChg>
      <pc:sldChg chg="modSp new mod">
        <pc:chgData name="Sara Muneeb" userId="29b624b1-a719-43f5-9b52-388cd4043c04" providerId="ADAL" clId="{DB3F8C76-9E84-425C-958D-57243E72E246}" dt="2022-09-30T07:02:28.707" v="860" actId="20577"/>
        <pc:sldMkLst>
          <pc:docMk/>
          <pc:sldMk cId="601268" sldId="262"/>
        </pc:sldMkLst>
        <pc:spChg chg="mod">
          <ac:chgData name="Sara Muneeb" userId="29b624b1-a719-43f5-9b52-388cd4043c04" providerId="ADAL" clId="{DB3F8C76-9E84-425C-958D-57243E72E246}" dt="2022-09-30T07:02:28.707" v="860" actId="20577"/>
          <ac:spMkLst>
            <pc:docMk/>
            <pc:sldMk cId="601268" sldId="262"/>
            <ac:spMk id="2" creationId="{38BBCE8A-7623-7EA9-69AF-AEC8A55B5435}"/>
          </ac:spMkLst>
        </pc:spChg>
        <pc:spChg chg="mod">
          <ac:chgData name="Sara Muneeb" userId="29b624b1-a719-43f5-9b52-388cd4043c04" providerId="ADAL" clId="{DB3F8C76-9E84-425C-958D-57243E72E246}" dt="2022-09-30T06:42:17.413" v="687" actId="5793"/>
          <ac:spMkLst>
            <pc:docMk/>
            <pc:sldMk cId="601268" sldId="262"/>
            <ac:spMk id="3" creationId="{6CF71A2C-0100-0403-9758-45331499B96C}"/>
          </ac:spMkLst>
        </pc:spChg>
      </pc:sldChg>
      <pc:sldChg chg="addSp delSp modSp new mod">
        <pc:chgData name="Sara Muneeb" userId="29b624b1-a719-43f5-9b52-388cd4043c04" providerId="ADAL" clId="{DB3F8C76-9E84-425C-958D-57243E72E246}" dt="2022-09-30T06:59:48.087" v="791" actId="123"/>
        <pc:sldMkLst>
          <pc:docMk/>
          <pc:sldMk cId="2598016477" sldId="263"/>
        </pc:sldMkLst>
        <pc:spChg chg="mod">
          <ac:chgData name="Sara Muneeb" userId="29b624b1-a719-43f5-9b52-388cd4043c04" providerId="ADAL" clId="{DB3F8C76-9E84-425C-958D-57243E72E246}" dt="2022-09-30T06:46:36.403" v="699" actId="20577"/>
          <ac:spMkLst>
            <pc:docMk/>
            <pc:sldMk cId="2598016477" sldId="263"/>
            <ac:spMk id="2" creationId="{77664EA5-FCAF-2175-E475-2C50EDC78F82}"/>
          </ac:spMkLst>
        </pc:spChg>
        <pc:spChg chg="mod">
          <ac:chgData name="Sara Muneeb" userId="29b624b1-a719-43f5-9b52-388cd4043c04" providerId="ADAL" clId="{DB3F8C76-9E84-425C-958D-57243E72E246}" dt="2022-09-30T06:59:48.087" v="791" actId="123"/>
          <ac:spMkLst>
            <pc:docMk/>
            <pc:sldMk cId="2598016477" sldId="263"/>
            <ac:spMk id="3" creationId="{3C09A3EE-E2AD-7B66-78D5-453FF8B9E9F8}"/>
          </ac:spMkLst>
        </pc:spChg>
        <pc:picChg chg="add del">
          <ac:chgData name="Sara Muneeb" userId="29b624b1-a719-43f5-9b52-388cd4043c04" providerId="ADAL" clId="{DB3F8C76-9E84-425C-958D-57243E72E246}" dt="2022-09-30T06:56:16.312" v="745"/>
          <ac:picMkLst>
            <pc:docMk/>
            <pc:sldMk cId="2598016477" sldId="263"/>
            <ac:picMk id="2050" creationId="{7E7CDB23-7AF6-1B93-A7F1-7CCF37E6FEB5}"/>
          </ac:picMkLst>
        </pc:picChg>
        <pc:picChg chg="add del mod">
          <ac:chgData name="Sara Muneeb" userId="29b624b1-a719-43f5-9b52-388cd4043c04" providerId="ADAL" clId="{DB3F8C76-9E84-425C-958D-57243E72E246}" dt="2022-09-30T06:58:06.623" v="756" actId="478"/>
          <ac:picMkLst>
            <pc:docMk/>
            <pc:sldMk cId="2598016477" sldId="263"/>
            <ac:picMk id="2052" creationId="{41E87BC8-2DE6-4F13-DA43-1E6401EA8200}"/>
          </ac:picMkLst>
        </pc:picChg>
        <pc:picChg chg="add del">
          <ac:chgData name="Sara Muneeb" userId="29b624b1-a719-43f5-9b52-388cd4043c04" providerId="ADAL" clId="{DB3F8C76-9E84-425C-958D-57243E72E246}" dt="2022-09-30T06:57:08.327" v="750" actId="21"/>
          <ac:picMkLst>
            <pc:docMk/>
            <pc:sldMk cId="2598016477" sldId="263"/>
            <ac:picMk id="2054" creationId="{29D84C0D-ADDD-93BA-E5C6-4AD79F993FB7}"/>
          </ac:picMkLst>
        </pc:picChg>
        <pc:picChg chg="add del mod">
          <ac:chgData name="Sara Muneeb" userId="29b624b1-a719-43f5-9b52-388cd4043c04" providerId="ADAL" clId="{DB3F8C76-9E84-425C-958D-57243E72E246}" dt="2022-09-30T06:58:07.724" v="757" actId="478"/>
          <ac:picMkLst>
            <pc:docMk/>
            <pc:sldMk cId="2598016477" sldId="263"/>
            <ac:picMk id="2056" creationId="{697152A2-E7FA-E5F3-6527-8C5EC045040E}"/>
          </ac:picMkLst>
        </pc:picChg>
        <pc:picChg chg="add mod">
          <ac:chgData name="Sara Muneeb" userId="29b624b1-a719-43f5-9b52-388cd4043c04" providerId="ADAL" clId="{DB3F8C76-9E84-425C-958D-57243E72E246}" dt="2022-09-30T06:59:35.266" v="789" actId="1076"/>
          <ac:picMkLst>
            <pc:docMk/>
            <pc:sldMk cId="2598016477" sldId="263"/>
            <ac:picMk id="2058" creationId="{0FF28B30-3A3E-B97A-A25A-439235F9FDCA}"/>
          </ac:picMkLst>
        </pc:picChg>
      </pc:sldChg>
      <pc:sldChg chg="modSp new mod">
        <pc:chgData name="Sara Muneeb" userId="29b624b1-a719-43f5-9b52-388cd4043c04" providerId="ADAL" clId="{DB3F8C76-9E84-425C-958D-57243E72E246}" dt="2022-09-30T07:13:07.541" v="909" actId="5793"/>
        <pc:sldMkLst>
          <pc:docMk/>
          <pc:sldMk cId="2320396932" sldId="264"/>
        </pc:sldMkLst>
        <pc:spChg chg="mod">
          <ac:chgData name="Sara Muneeb" userId="29b624b1-a719-43f5-9b52-388cd4043c04" providerId="ADAL" clId="{DB3F8C76-9E84-425C-958D-57243E72E246}" dt="2022-09-30T07:02:22.500" v="858" actId="20577"/>
          <ac:spMkLst>
            <pc:docMk/>
            <pc:sldMk cId="2320396932" sldId="264"/>
            <ac:spMk id="2" creationId="{2ABF492E-40DA-B1B1-3C9E-9479337B0616}"/>
          </ac:spMkLst>
        </pc:spChg>
        <pc:spChg chg="mod">
          <ac:chgData name="Sara Muneeb" userId="29b624b1-a719-43f5-9b52-388cd4043c04" providerId="ADAL" clId="{DB3F8C76-9E84-425C-958D-57243E72E246}" dt="2022-09-30T07:13:07.541" v="909" actId="5793"/>
          <ac:spMkLst>
            <pc:docMk/>
            <pc:sldMk cId="2320396932" sldId="264"/>
            <ac:spMk id="3" creationId="{83A42140-6142-E88C-6D9A-35934E0A5BB6}"/>
          </ac:spMkLst>
        </pc:spChg>
      </pc:sldChg>
      <pc:sldChg chg="addSp delSp modSp new mod">
        <pc:chgData name="Sara Muneeb" userId="29b624b1-a719-43f5-9b52-388cd4043c04" providerId="ADAL" clId="{DB3F8C76-9E84-425C-958D-57243E72E246}" dt="2022-09-30T07:13:35.026" v="919" actId="20577"/>
        <pc:sldMkLst>
          <pc:docMk/>
          <pc:sldMk cId="766487697" sldId="265"/>
        </pc:sldMkLst>
        <pc:spChg chg="mod">
          <ac:chgData name="Sara Muneeb" userId="29b624b1-a719-43f5-9b52-388cd4043c04" providerId="ADAL" clId="{DB3F8C76-9E84-425C-958D-57243E72E246}" dt="2022-09-30T07:13:35.026" v="919" actId="20577"/>
          <ac:spMkLst>
            <pc:docMk/>
            <pc:sldMk cId="766487697" sldId="265"/>
            <ac:spMk id="2" creationId="{424B193B-3459-5F7A-4994-427D27A26801}"/>
          </ac:spMkLst>
        </pc:spChg>
        <pc:spChg chg="del">
          <ac:chgData name="Sara Muneeb" userId="29b624b1-a719-43f5-9b52-388cd4043c04" providerId="ADAL" clId="{DB3F8C76-9E84-425C-958D-57243E72E246}" dt="2022-09-30T07:13:32.280" v="911" actId="22"/>
          <ac:spMkLst>
            <pc:docMk/>
            <pc:sldMk cId="766487697" sldId="265"/>
            <ac:spMk id="3" creationId="{DB0DDE00-A9B6-A4AB-CDCE-08DB2D7EC201}"/>
          </ac:spMkLst>
        </pc:spChg>
        <pc:picChg chg="add mod ord">
          <ac:chgData name="Sara Muneeb" userId="29b624b1-a719-43f5-9b52-388cd4043c04" providerId="ADAL" clId="{DB3F8C76-9E84-425C-958D-57243E72E246}" dt="2022-09-30T07:13:32.280" v="911" actId="22"/>
          <ac:picMkLst>
            <pc:docMk/>
            <pc:sldMk cId="766487697" sldId="265"/>
            <ac:picMk id="5" creationId="{C1C2AD13-B763-9D6B-1C84-69F99E4C79C7}"/>
          </ac:picMkLst>
        </pc:picChg>
      </pc:sldChg>
      <pc:sldChg chg="add del">
        <pc:chgData name="Sara Muneeb" userId="29b624b1-a719-43f5-9b52-388cd4043c04" providerId="ADAL" clId="{DB3F8C76-9E84-425C-958D-57243E72E246}" dt="2022-09-27T04:55:26.398" v="39" actId="47"/>
        <pc:sldMkLst>
          <pc:docMk/>
          <pc:sldMk cId="2349585444" sldId="265"/>
        </pc:sldMkLst>
      </pc:sldChg>
      <pc:sldChg chg="addSp delSp modSp new mod">
        <pc:chgData name="Sara Muneeb" userId="29b624b1-a719-43f5-9b52-388cd4043c04" providerId="ADAL" clId="{DB3F8C76-9E84-425C-958D-57243E72E246}" dt="2022-09-30T07:27:19.787" v="941" actId="1076"/>
        <pc:sldMkLst>
          <pc:docMk/>
          <pc:sldMk cId="1657546060" sldId="266"/>
        </pc:sldMkLst>
        <pc:spChg chg="mod">
          <ac:chgData name="Sara Muneeb" userId="29b624b1-a719-43f5-9b52-388cd4043c04" providerId="ADAL" clId="{DB3F8C76-9E84-425C-958D-57243E72E246}" dt="2022-09-30T07:20:44.655" v="933" actId="20577"/>
          <ac:spMkLst>
            <pc:docMk/>
            <pc:sldMk cId="1657546060" sldId="266"/>
            <ac:spMk id="2" creationId="{1C0024DA-3C67-09C7-61AB-B34D7A697E8E}"/>
          </ac:spMkLst>
        </pc:spChg>
        <pc:spChg chg="del">
          <ac:chgData name="Sara Muneeb" userId="29b624b1-a719-43f5-9b52-388cd4043c04" providerId="ADAL" clId="{DB3F8C76-9E84-425C-958D-57243E72E246}" dt="2022-09-30T07:18:23.318" v="921" actId="931"/>
          <ac:spMkLst>
            <pc:docMk/>
            <pc:sldMk cId="1657546060" sldId="266"/>
            <ac:spMk id="3" creationId="{837DC85E-FA94-BA5D-BEBE-60E33E720277}"/>
          </ac:spMkLst>
        </pc:spChg>
        <pc:picChg chg="add mod modCrop">
          <ac:chgData name="Sara Muneeb" userId="29b624b1-a719-43f5-9b52-388cd4043c04" providerId="ADAL" clId="{DB3F8C76-9E84-425C-958D-57243E72E246}" dt="2022-09-30T07:27:19.787" v="941" actId="1076"/>
          <ac:picMkLst>
            <pc:docMk/>
            <pc:sldMk cId="1657546060" sldId="266"/>
            <ac:picMk id="5" creationId="{9B03CEC9-3355-B4E5-6E3D-E9926D4EE756}"/>
          </ac:picMkLst>
        </pc:picChg>
      </pc:sldChg>
      <pc:sldChg chg="addSp delSp modSp new del mod ord">
        <pc:chgData name="Sara Muneeb" userId="29b624b1-a719-43f5-9b52-388cd4043c04" providerId="ADAL" clId="{DB3F8C76-9E84-425C-958D-57243E72E246}" dt="2022-09-30T07:49:01.927" v="1134" actId="47"/>
        <pc:sldMkLst>
          <pc:docMk/>
          <pc:sldMk cId="2755250312" sldId="267"/>
        </pc:sldMkLst>
        <pc:spChg chg="mod">
          <ac:chgData name="Sara Muneeb" userId="29b624b1-a719-43f5-9b52-388cd4043c04" providerId="ADAL" clId="{DB3F8C76-9E84-425C-958D-57243E72E246}" dt="2022-09-30T07:27:27.140" v="949" actId="20577"/>
          <ac:spMkLst>
            <pc:docMk/>
            <pc:sldMk cId="2755250312" sldId="267"/>
            <ac:spMk id="2" creationId="{2BEFEEFF-7CE8-9BDD-D812-20CA068540BB}"/>
          </ac:spMkLst>
        </pc:spChg>
        <pc:spChg chg="del">
          <ac:chgData name="Sara Muneeb" userId="29b624b1-a719-43f5-9b52-388cd4043c04" providerId="ADAL" clId="{DB3F8C76-9E84-425C-958D-57243E72E246}" dt="2022-09-30T07:27:38.395" v="950" actId="931"/>
          <ac:spMkLst>
            <pc:docMk/>
            <pc:sldMk cId="2755250312" sldId="267"/>
            <ac:spMk id="3" creationId="{473FF9DE-E171-F85F-1461-6413043EDB1A}"/>
          </ac:spMkLst>
        </pc:spChg>
        <pc:spChg chg="add del mod">
          <ac:chgData name="Sara Muneeb" userId="29b624b1-a719-43f5-9b52-388cd4043c04" providerId="ADAL" clId="{DB3F8C76-9E84-425C-958D-57243E72E246}" dt="2022-09-30T07:28:10.696" v="954" actId="931"/>
          <ac:spMkLst>
            <pc:docMk/>
            <pc:sldMk cId="2755250312" sldId="267"/>
            <ac:spMk id="7" creationId="{788ACAD7-EE8A-B71F-9648-D50711D23EEC}"/>
          </ac:spMkLst>
        </pc:spChg>
        <pc:spChg chg="add del mod">
          <ac:chgData name="Sara Muneeb" userId="29b624b1-a719-43f5-9b52-388cd4043c04" providerId="ADAL" clId="{DB3F8C76-9E84-425C-958D-57243E72E246}" dt="2022-09-30T07:28:18.034" v="956" actId="931"/>
          <ac:spMkLst>
            <pc:docMk/>
            <pc:sldMk cId="2755250312" sldId="267"/>
            <ac:spMk id="11" creationId="{4BFBFAD5-B24A-3125-0E64-1EF727421041}"/>
          </ac:spMkLst>
        </pc:spChg>
        <pc:picChg chg="add del mod">
          <ac:chgData name="Sara Muneeb" userId="29b624b1-a719-43f5-9b52-388cd4043c04" providerId="ADAL" clId="{DB3F8C76-9E84-425C-958D-57243E72E246}" dt="2022-09-30T07:28:00.535" v="953" actId="478"/>
          <ac:picMkLst>
            <pc:docMk/>
            <pc:sldMk cId="2755250312" sldId="267"/>
            <ac:picMk id="5" creationId="{81E7BB62-0A7E-B4DC-9427-974E9A174361}"/>
          </ac:picMkLst>
        </pc:picChg>
        <pc:picChg chg="add del mod">
          <ac:chgData name="Sara Muneeb" userId="29b624b1-a719-43f5-9b52-388cd4043c04" providerId="ADAL" clId="{DB3F8C76-9E84-425C-958D-57243E72E246}" dt="2022-09-30T07:28:12.224" v="955" actId="478"/>
          <ac:picMkLst>
            <pc:docMk/>
            <pc:sldMk cId="2755250312" sldId="267"/>
            <ac:picMk id="9" creationId="{1E037131-DC60-07ED-A02B-FA895CD42922}"/>
          </ac:picMkLst>
        </pc:picChg>
        <pc:picChg chg="add mod">
          <ac:chgData name="Sara Muneeb" userId="29b624b1-a719-43f5-9b52-388cd4043c04" providerId="ADAL" clId="{DB3F8C76-9E84-425C-958D-57243E72E246}" dt="2022-09-30T07:28:19.260" v="958" actId="962"/>
          <ac:picMkLst>
            <pc:docMk/>
            <pc:sldMk cId="2755250312" sldId="267"/>
            <ac:picMk id="13" creationId="{D0168AE9-BDA6-63F5-DA71-FE8943A74528}"/>
          </ac:picMkLst>
        </pc:picChg>
      </pc:sldChg>
      <pc:sldChg chg="add">
        <pc:chgData name="Sara Muneeb" userId="29b624b1-a719-43f5-9b52-388cd4043c04" providerId="ADAL" clId="{DB3F8C76-9E84-425C-958D-57243E72E246}" dt="2022-10-03T08:41:05.849" v="2745"/>
        <pc:sldMkLst>
          <pc:docMk/>
          <pc:sldMk cId="3390644009" sldId="267"/>
        </pc:sldMkLst>
      </pc:sldChg>
      <pc:sldChg chg="add del">
        <pc:chgData name="Sara Muneeb" userId="29b624b1-a719-43f5-9b52-388cd4043c04" providerId="ADAL" clId="{DB3F8C76-9E84-425C-958D-57243E72E246}" dt="2022-09-30T09:37:38.309" v="1748" actId="47"/>
        <pc:sldMkLst>
          <pc:docMk/>
          <pc:sldMk cId="4026094092" sldId="267"/>
        </pc:sldMkLst>
      </pc:sldChg>
      <pc:sldChg chg="addSp delSp modSp new mod">
        <pc:chgData name="Sara Muneeb" userId="29b624b1-a719-43f5-9b52-388cd4043c04" providerId="ADAL" clId="{DB3F8C76-9E84-425C-958D-57243E72E246}" dt="2022-09-30T07:29:12.984" v="980" actId="1076"/>
        <pc:sldMkLst>
          <pc:docMk/>
          <pc:sldMk cId="3167281788" sldId="268"/>
        </pc:sldMkLst>
        <pc:spChg chg="mod">
          <ac:chgData name="Sara Muneeb" userId="29b624b1-a719-43f5-9b52-388cd4043c04" providerId="ADAL" clId="{DB3F8C76-9E84-425C-958D-57243E72E246}" dt="2022-09-30T07:28:34.698" v="970" actId="20577"/>
          <ac:spMkLst>
            <pc:docMk/>
            <pc:sldMk cId="3167281788" sldId="268"/>
            <ac:spMk id="2" creationId="{DAC72BB2-A330-4380-0646-7B10DA2ABE61}"/>
          </ac:spMkLst>
        </pc:spChg>
        <pc:spChg chg="del">
          <ac:chgData name="Sara Muneeb" userId="29b624b1-a719-43f5-9b52-388cd4043c04" providerId="ADAL" clId="{DB3F8C76-9E84-425C-958D-57243E72E246}" dt="2022-09-30T07:28:45.705" v="971" actId="931"/>
          <ac:spMkLst>
            <pc:docMk/>
            <pc:sldMk cId="3167281788" sldId="268"/>
            <ac:spMk id="3" creationId="{6827322B-01D6-BD1D-1578-3D78D68C6E52}"/>
          </ac:spMkLst>
        </pc:spChg>
        <pc:picChg chg="add mod">
          <ac:chgData name="Sara Muneeb" userId="29b624b1-a719-43f5-9b52-388cd4043c04" providerId="ADAL" clId="{DB3F8C76-9E84-425C-958D-57243E72E246}" dt="2022-09-30T07:29:12.984" v="980" actId="1076"/>
          <ac:picMkLst>
            <pc:docMk/>
            <pc:sldMk cId="3167281788" sldId="268"/>
            <ac:picMk id="5" creationId="{8860F711-5D42-18EB-E55D-7389521AE9AE}"/>
          </ac:picMkLst>
        </pc:picChg>
        <pc:picChg chg="add mod">
          <ac:chgData name="Sara Muneeb" userId="29b624b1-a719-43f5-9b52-388cd4043c04" providerId="ADAL" clId="{DB3F8C76-9E84-425C-958D-57243E72E246}" dt="2022-09-30T07:29:10.395" v="979" actId="1076"/>
          <ac:picMkLst>
            <pc:docMk/>
            <pc:sldMk cId="3167281788" sldId="268"/>
            <ac:picMk id="7" creationId="{94309AF5-EA75-FA8A-B264-641632B8EAC9}"/>
          </ac:picMkLst>
        </pc:picChg>
      </pc:sldChg>
      <pc:sldChg chg="addSp delSp modSp new mod">
        <pc:chgData name="Sara Muneeb" userId="29b624b1-a719-43f5-9b52-388cd4043c04" providerId="ADAL" clId="{DB3F8C76-9E84-425C-958D-57243E72E246}" dt="2022-09-30T07:30:50.593" v="1011" actId="1076"/>
        <pc:sldMkLst>
          <pc:docMk/>
          <pc:sldMk cId="3448848701" sldId="269"/>
        </pc:sldMkLst>
        <pc:spChg chg="mod">
          <ac:chgData name="Sara Muneeb" userId="29b624b1-a719-43f5-9b52-388cd4043c04" providerId="ADAL" clId="{DB3F8C76-9E84-425C-958D-57243E72E246}" dt="2022-09-30T07:29:24.133" v="988" actId="20577"/>
          <ac:spMkLst>
            <pc:docMk/>
            <pc:sldMk cId="3448848701" sldId="269"/>
            <ac:spMk id="2" creationId="{DC9928DB-761C-C86A-6F55-2519438579FE}"/>
          </ac:spMkLst>
        </pc:spChg>
        <pc:spChg chg="del">
          <ac:chgData name="Sara Muneeb" userId="29b624b1-a719-43f5-9b52-388cd4043c04" providerId="ADAL" clId="{DB3F8C76-9E84-425C-958D-57243E72E246}" dt="2022-09-30T07:29:30.810" v="989" actId="931"/>
          <ac:spMkLst>
            <pc:docMk/>
            <pc:sldMk cId="3448848701" sldId="269"/>
            <ac:spMk id="3" creationId="{59165B4E-ABEB-3818-BD71-1BF1C9D3142D}"/>
          </ac:spMkLst>
        </pc:spChg>
        <pc:picChg chg="add mod modCrop">
          <ac:chgData name="Sara Muneeb" userId="29b624b1-a719-43f5-9b52-388cd4043c04" providerId="ADAL" clId="{DB3F8C76-9E84-425C-958D-57243E72E246}" dt="2022-09-30T07:30:50.593" v="1011" actId="1076"/>
          <ac:picMkLst>
            <pc:docMk/>
            <pc:sldMk cId="3448848701" sldId="269"/>
            <ac:picMk id="5" creationId="{5C22C30A-66AD-DAA1-0F07-764797943574}"/>
          </ac:picMkLst>
        </pc:picChg>
        <pc:picChg chg="add mod">
          <ac:chgData name="Sara Muneeb" userId="29b624b1-a719-43f5-9b52-388cd4043c04" providerId="ADAL" clId="{DB3F8C76-9E84-425C-958D-57243E72E246}" dt="2022-09-30T07:30:46.636" v="1010" actId="1076"/>
          <ac:picMkLst>
            <pc:docMk/>
            <pc:sldMk cId="3448848701" sldId="269"/>
            <ac:picMk id="6" creationId="{07B26EC4-FA25-BC71-3666-D2DEA2A89C24}"/>
          </ac:picMkLst>
        </pc:picChg>
      </pc:sldChg>
      <pc:sldChg chg="addSp delSp modSp new mod">
        <pc:chgData name="Sara Muneeb" userId="29b624b1-a719-43f5-9b52-388cd4043c04" providerId="ADAL" clId="{DB3F8C76-9E84-425C-958D-57243E72E246}" dt="2022-09-30T07:52:04.719" v="1167" actId="1076"/>
        <pc:sldMkLst>
          <pc:docMk/>
          <pc:sldMk cId="4245632414" sldId="270"/>
        </pc:sldMkLst>
        <pc:spChg chg="mod">
          <ac:chgData name="Sara Muneeb" userId="29b624b1-a719-43f5-9b52-388cd4043c04" providerId="ADAL" clId="{DB3F8C76-9E84-425C-958D-57243E72E246}" dt="2022-09-30T07:35:13.664" v="1022" actId="20577"/>
          <ac:spMkLst>
            <pc:docMk/>
            <pc:sldMk cId="4245632414" sldId="270"/>
            <ac:spMk id="2" creationId="{39BFB678-AAED-8080-783D-D871E3AAD5C8}"/>
          </ac:spMkLst>
        </pc:spChg>
        <pc:spChg chg="del">
          <ac:chgData name="Sara Muneeb" userId="29b624b1-a719-43f5-9b52-388cd4043c04" providerId="ADAL" clId="{DB3F8C76-9E84-425C-958D-57243E72E246}" dt="2022-09-30T07:30:08.323" v="995" actId="931"/>
          <ac:spMkLst>
            <pc:docMk/>
            <pc:sldMk cId="4245632414" sldId="270"/>
            <ac:spMk id="3" creationId="{EAE398E3-3FF9-EC30-0F19-D415569EF8D7}"/>
          </ac:spMkLst>
        </pc:spChg>
        <pc:spChg chg="add del mod">
          <ac:chgData name="Sara Muneeb" userId="29b624b1-a719-43f5-9b52-388cd4043c04" providerId="ADAL" clId="{DB3F8C76-9E84-425C-958D-57243E72E246}" dt="2022-09-30T07:31:08.510" v="1012" actId="931"/>
          <ac:spMkLst>
            <pc:docMk/>
            <pc:sldMk cId="4245632414" sldId="270"/>
            <ac:spMk id="7" creationId="{AED58527-A207-23F7-BE9D-C04219061144}"/>
          </ac:spMkLst>
        </pc:spChg>
        <pc:spChg chg="add mod">
          <ac:chgData name="Sara Muneeb" userId="29b624b1-a719-43f5-9b52-388cd4043c04" providerId="ADAL" clId="{DB3F8C76-9E84-425C-958D-57243E72E246}" dt="2022-09-30T07:52:04.719" v="1167" actId="1076"/>
          <ac:spMkLst>
            <pc:docMk/>
            <pc:sldMk cId="4245632414" sldId="270"/>
            <ac:spMk id="12" creationId="{E9CBC40E-595C-A5B8-809E-C916C99655A8}"/>
          </ac:spMkLst>
        </pc:spChg>
        <pc:spChg chg="add mod">
          <ac:chgData name="Sara Muneeb" userId="29b624b1-a719-43f5-9b52-388cd4043c04" providerId="ADAL" clId="{DB3F8C76-9E84-425C-958D-57243E72E246}" dt="2022-09-30T07:52:00.303" v="1166" actId="1076"/>
          <ac:spMkLst>
            <pc:docMk/>
            <pc:sldMk cId="4245632414" sldId="270"/>
            <ac:spMk id="13" creationId="{1D11ACA7-D9BD-0217-1C80-8E73E2BEDC20}"/>
          </ac:spMkLst>
        </pc:spChg>
        <pc:picChg chg="add del mod">
          <ac:chgData name="Sara Muneeb" userId="29b624b1-a719-43f5-9b52-388cd4043c04" providerId="ADAL" clId="{DB3F8C76-9E84-425C-958D-57243E72E246}" dt="2022-09-30T07:30:21.841" v="1001" actId="21"/>
          <ac:picMkLst>
            <pc:docMk/>
            <pc:sldMk cId="4245632414" sldId="270"/>
            <ac:picMk id="5" creationId="{D78B7DB6-BCE8-3B20-07A4-57D1693A7437}"/>
          </ac:picMkLst>
        </pc:picChg>
        <pc:picChg chg="add mod modCrop">
          <ac:chgData name="Sara Muneeb" userId="29b624b1-a719-43f5-9b52-388cd4043c04" providerId="ADAL" clId="{DB3F8C76-9E84-425C-958D-57243E72E246}" dt="2022-09-30T07:51:25.843" v="1143" actId="732"/>
          <ac:picMkLst>
            <pc:docMk/>
            <pc:sldMk cId="4245632414" sldId="270"/>
            <ac:picMk id="9" creationId="{1C327852-3661-F7BD-42A5-249DFC68948E}"/>
          </ac:picMkLst>
        </pc:picChg>
        <pc:picChg chg="add mod">
          <ac:chgData name="Sara Muneeb" userId="29b624b1-a719-43f5-9b52-388cd4043c04" providerId="ADAL" clId="{DB3F8C76-9E84-425C-958D-57243E72E246}" dt="2022-09-30T07:51:12.865" v="1141" actId="1076"/>
          <ac:picMkLst>
            <pc:docMk/>
            <pc:sldMk cId="4245632414" sldId="270"/>
            <ac:picMk id="11" creationId="{118B4784-1423-ECA2-F25B-0883652E7962}"/>
          </ac:picMkLst>
        </pc:picChg>
      </pc:sldChg>
      <pc:sldChg chg="addSp delSp modSp new mod modAnim">
        <pc:chgData name="Sara Muneeb" userId="29b624b1-a719-43f5-9b52-388cd4043c04" providerId="ADAL" clId="{DB3F8C76-9E84-425C-958D-57243E72E246}" dt="2022-09-30T07:45:06.046" v="1082"/>
        <pc:sldMkLst>
          <pc:docMk/>
          <pc:sldMk cId="4006803244" sldId="271"/>
        </pc:sldMkLst>
        <pc:spChg chg="mod">
          <ac:chgData name="Sara Muneeb" userId="29b624b1-a719-43f5-9b52-388cd4043c04" providerId="ADAL" clId="{DB3F8C76-9E84-425C-958D-57243E72E246}" dt="2022-09-30T07:43:40.653" v="1069" actId="20577"/>
          <ac:spMkLst>
            <pc:docMk/>
            <pc:sldMk cId="4006803244" sldId="271"/>
            <ac:spMk id="2" creationId="{9EB6A928-53BE-3E47-7722-9CAA1C5272DC}"/>
          </ac:spMkLst>
        </pc:spChg>
        <pc:spChg chg="del">
          <ac:chgData name="Sara Muneeb" userId="29b624b1-a719-43f5-9b52-388cd4043c04" providerId="ADAL" clId="{DB3F8C76-9E84-425C-958D-57243E72E246}" dt="2022-09-30T07:35:45.192" v="1024" actId="931"/>
          <ac:spMkLst>
            <pc:docMk/>
            <pc:sldMk cId="4006803244" sldId="271"/>
            <ac:spMk id="3" creationId="{6F21A77E-24ED-9AB4-8E9C-AADBFACF7579}"/>
          </ac:spMkLst>
        </pc:spChg>
        <pc:spChg chg="add del mod">
          <ac:chgData name="Sara Muneeb" userId="29b624b1-a719-43f5-9b52-388cd4043c04" providerId="ADAL" clId="{DB3F8C76-9E84-425C-958D-57243E72E246}" dt="2022-09-30T07:43:57.346" v="1071" actId="931"/>
          <ac:spMkLst>
            <pc:docMk/>
            <pc:sldMk cId="4006803244" sldId="271"/>
            <ac:spMk id="7" creationId="{A6DDAF87-E745-36B8-C36B-19C3694A682A}"/>
          </ac:spMkLst>
        </pc:spChg>
        <pc:spChg chg="add del mod">
          <ac:chgData name="Sara Muneeb" userId="29b624b1-a719-43f5-9b52-388cd4043c04" providerId="ADAL" clId="{DB3F8C76-9E84-425C-958D-57243E72E246}" dt="2022-09-30T07:44:10.680" v="1073" actId="931"/>
          <ac:spMkLst>
            <pc:docMk/>
            <pc:sldMk cId="4006803244" sldId="271"/>
            <ac:spMk id="11" creationId="{2A293B4C-C976-2A0D-6980-98E59C180DE1}"/>
          </ac:spMkLst>
        </pc:spChg>
        <pc:spChg chg="add mod">
          <ac:chgData name="Sara Muneeb" userId="29b624b1-a719-43f5-9b52-388cd4043c04" providerId="ADAL" clId="{DB3F8C76-9E84-425C-958D-57243E72E246}" dt="2022-09-30T07:44:47.067" v="1078" actId="208"/>
          <ac:spMkLst>
            <pc:docMk/>
            <pc:sldMk cId="4006803244" sldId="271"/>
            <ac:spMk id="14" creationId="{EE253486-8B85-A872-1C9F-A7B6C6E8F906}"/>
          </ac:spMkLst>
        </pc:spChg>
        <pc:picChg chg="add del mod modCrop">
          <ac:chgData name="Sara Muneeb" userId="29b624b1-a719-43f5-9b52-388cd4043c04" providerId="ADAL" clId="{DB3F8C76-9E84-425C-958D-57243E72E246}" dt="2022-09-30T07:43:36.746" v="1062" actId="478"/>
          <ac:picMkLst>
            <pc:docMk/>
            <pc:sldMk cId="4006803244" sldId="271"/>
            <ac:picMk id="5" creationId="{6D4DBFA4-4112-B1EA-D791-0E1D4E12CD10}"/>
          </ac:picMkLst>
        </pc:picChg>
        <pc:picChg chg="add del mod">
          <ac:chgData name="Sara Muneeb" userId="29b624b1-a719-43f5-9b52-388cd4043c04" providerId="ADAL" clId="{DB3F8C76-9E84-425C-958D-57243E72E246}" dt="2022-09-30T07:43:59.356" v="1072" actId="478"/>
          <ac:picMkLst>
            <pc:docMk/>
            <pc:sldMk cId="4006803244" sldId="271"/>
            <ac:picMk id="9" creationId="{A8174382-4BE4-9293-5825-20C41FE56DA7}"/>
          </ac:picMkLst>
        </pc:picChg>
        <pc:picChg chg="add mod">
          <ac:chgData name="Sara Muneeb" userId="29b624b1-a719-43f5-9b52-388cd4043c04" providerId="ADAL" clId="{DB3F8C76-9E84-425C-958D-57243E72E246}" dt="2022-09-30T07:45:02.381" v="1081" actId="1076"/>
          <ac:picMkLst>
            <pc:docMk/>
            <pc:sldMk cId="4006803244" sldId="271"/>
            <ac:picMk id="13" creationId="{595199DE-C673-B0A5-103B-FE9E7AAE3F9C}"/>
          </ac:picMkLst>
        </pc:picChg>
      </pc:sldChg>
      <pc:sldChg chg="addSp delSp modSp new mod modAnim">
        <pc:chgData name="Sara Muneeb" userId="29b624b1-a719-43f5-9b52-388cd4043c04" providerId="ADAL" clId="{DB3F8C76-9E84-425C-958D-57243E72E246}" dt="2022-09-30T07:47:21.780" v="1111"/>
        <pc:sldMkLst>
          <pc:docMk/>
          <pc:sldMk cId="1424118343" sldId="272"/>
        </pc:sldMkLst>
        <pc:spChg chg="mod">
          <ac:chgData name="Sara Muneeb" userId="29b624b1-a719-43f5-9b52-388cd4043c04" providerId="ADAL" clId="{DB3F8C76-9E84-425C-958D-57243E72E246}" dt="2022-09-30T07:45:19.373" v="1090" actId="20577"/>
          <ac:spMkLst>
            <pc:docMk/>
            <pc:sldMk cId="1424118343" sldId="272"/>
            <ac:spMk id="2" creationId="{11F82EBB-97B5-5317-D7D9-C3FF74AB159C}"/>
          </ac:spMkLst>
        </pc:spChg>
        <pc:spChg chg="del">
          <ac:chgData name="Sara Muneeb" userId="29b624b1-a719-43f5-9b52-388cd4043c04" providerId="ADAL" clId="{DB3F8C76-9E84-425C-958D-57243E72E246}" dt="2022-09-30T07:45:30.730" v="1091" actId="931"/>
          <ac:spMkLst>
            <pc:docMk/>
            <pc:sldMk cId="1424118343" sldId="272"/>
            <ac:spMk id="3" creationId="{DE600EFF-B9A6-C300-5101-EFAFF588EF67}"/>
          </ac:spMkLst>
        </pc:spChg>
        <pc:spChg chg="add mod">
          <ac:chgData name="Sara Muneeb" userId="29b624b1-a719-43f5-9b52-388cd4043c04" providerId="ADAL" clId="{DB3F8C76-9E84-425C-958D-57243E72E246}" dt="2022-09-30T07:47:01.264" v="1110" actId="1076"/>
          <ac:spMkLst>
            <pc:docMk/>
            <pc:sldMk cId="1424118343" sldId="272"/>
            <ac:spMk id="8" creationId="{22C7AC43-CE20-D134-3DF6-2B066D95DF0F}"/>
          </ac:spMkLst>
        </pc:spChg>
        <pc:picChg chg="add mod">
          <ac:chgData name="Sara Muneeb" userId="29b624b1-a719-43f5-9b52-388cd4043c04" providerId="ADAL" clId="{DB3F8C76-9E84-425C-958D-57243E72E246}" dt="2022-09-30T07:45:41.382" v="1094" actId="1076"/>
          <ac:picMkLst>
            <pc:docMk/>
            <pc:sldMk cId="1424118343" sldId="272"/>
            <ac:picMk id="5" creationId="{1D0A59BC-9F9A-387E-EE04-B7DDFEAB1290}"/>
          </ac:picMkLst>
        </pc:picChg>
        <pc:picChg chg="add mod">
          <ac:chgData name="Sara Muneeb" userId="29b624b1-a719-43f5-9b52-388cd4043c04" providerId="ADAL" clId="{DB3F8C76-9E84-425C-958D-57243E72E246}" dt="2022-09-30T07:46:53.889" v="1109" actId="1076"/>
          <ac:picMkLst>
            <pc:docMk/>
            <pc:sldMk cId="1424118343" sldId="272"/>
            <ac:picMk id="7" creationId="{D04346AB-343F-9E84-8293-706D714C95AA}"/>
          </ac:picMkLst>
        </pc:picChg>
      </pc:sldChg>
      <pc:sldChg chg="addSp delSp modSp new mod">
        <pc:chgData name="Sara Muneeb" userId="29b624b1-a719-43f5-9b52-388cd4043c04" providerId="ADAL" clId="{DB3F8C76-9E84-425C-958D-57243E72E246}" dt="2022-09-30T07:48:27.698" v="1122" actId="962"/>
        <pc:sldMkLst>
          <pc:docMk/>
          <pc:sldMk cId="999133735" sldId="273"/>
        </pc:sldMkLst>
        <pc:spChg chg="mod">
          <ac:chgData name="Sara Muneeb" userId="29b624b1-a719-43f5-9b52-388cd4043c04" providerId="ADAL" clId="{DB3F8C76-9E84-425C-958D-57243E72E246}" dt="2022-09-30T07:47:36.640" v="1118" actId="20577"/>
          <ac:spMkLst>
            <pc:docMk/>
            <pc:sldMk cId="999133735" sldId="273"/>
            <ac:spMk id="2" creationId="{3B1A46A0-76D4-1FAB-6D57-CEDDBAB9EFE5}"/>
          </ac:spMkLst>
        </pc:spChg>
        <pc:spChg chg="del">
          <ac:chgData name="Sara Muneeb" userId="29b624b1-a719-43f5-9b52-388cd4043c04" providerId="ADAL" clId="{DB3F8C76-9E84-425C-958D-57243E72E246}" dt="2022-09-30T07:48:21.221" v="1119" actId="931"/>
          <ac:spMkLst>
            <pc:docMk/>
            <pc:sldMk cId="999133735" sldId="273"/>
            <ac:spMk id="3" creationId="{40C80F07-923F-DAC0-E66A-4E761C1EFA9F}"/>
          </ac:spMkLst>
        </pc:spChg>
        <pc:picChg chg="add mod">
          <ac:chgData name="Sara Muneeb" userId="29b624b1-a719-43f5-9b52-388cd4043c04" providerId="ADAL" clId="{DB3F8C76-9E84-425C-958D-57243E72E246}" dt="2022-09-30T07:48:27.698" v="1122" actId="962"/>
          <ac:picMkLst>
            <pc:docMk/>
            <pc:sldMk cId="999133735" sldId="273"/>
            <ac:picMk id="5" creationId="{B6A8878A-4819-E5E1-E073-8D55060623ED}"/>
          </ac:picMkLst>
        </pc:picChg>
      </pc:sldChg>
      <pc:sldChg chg="addSp delSp modSp new mod">
        <pc:chgData name="Sara Muneeb" userId="29b624b1-a719-43f5-9b52-388cd4043c04" providerId="ADAL" clId="{DB3F8C76-9E84-425C-958D-57243E72E246}" dt="2022-09-30T07:48:46.183" v="1133" actId="962"/>
        <pc:sldMkLst>
          <pc:docMk/>
          <pc:sldMk cId="2742577211" sldId="274"/>
        </pc:sldMkLst>
        <pc:spChg chg="mod">
          <ac:chgData name="Sara Muneeb" userId="29b624b1-a719-43f5-9b52-388cd4043c04" providerId="ADAL" clId="{DB3F8C76-9E84-425C-958D-57243E72E246}" dt="2022-09-30T07:48:32.110" v="1130" actId="20577"/>
          <ac:spMkLst>
            <pc:docMk/>
            <pc:sldMk cId="2742577211" sldId="274"/>
            <ac:spMk id="2" creationId="{5B13115B-716B-37C0-785D-0C1C8079C1EA}"/>
          </ac:spMkLst>
        </pc:spChg>
        <pc:spChg chg="del">
          <ac:chgData name="Sara Muneeb" userId="29b624b1-a719-43f5-9b52-388cd4043c04" providerId="ADAL" clId="{DB3F8C76-9E84-425C-958D-57243E72E246}" dt="2022-09-30T07:48:44.983" v="1131" actId="931"/>
          <ac:spMkLst>
            <pc:docMk/>
            <pc:sldMk cId="2742577211" sldId="274"/>
            <ac:spMk id="3" creationId="{A68E1FED-515C-1666-4F62-D2D3D35AD6C7}"/>
          </ac:spMkLst>
        </pc:spChg>
        <pc:picChg chg="add mod">
          <ac:chgData name="Sara Muneeb" userId="29b624b1-a719-43f5-9b52-388cd4043c04" providerId="ADAL" clId="{DB3F8C76-9E84-425C-958D-57243E72E246}" dt="2022-09-30T07:48:46.183" v="1133" actId="962"/>
          <ac:picMkLst>
            <pc:docMk/>
            <pc:sldMk cId="2742577211" sldId="274"/>
            <ac:picMk id="5" creationId="{CCD98EC6-F883-A72F-C242-88AC3512E466}"/>
          </ac:picMkLst>
        </pc:picChg>
      </pc:sldChg>
      <pc:sldChg chg="addSp modSp new mod">
        <pc:chgData name="Sara Muneeb" userId="29b624b1-a719-43f5-9b52-388cd4043c04" providerId="ADAL" clId="{DB3F8C76-9E84-425C-958D-57243E72E246}" dt="2022-09-30T08:35:04.424" v="1259" actId="1076"/>
        <pc:sldMkLst>
          <pc:docMk/>
          <pc:sldMk cId="3394791061" sldId="275"/>
        </pc:sldMkLst>
        <pc:spChg chg="mod">
          <ac:chgData name="Sara Muneeb" userId="29b624b1-a719-43f5-9b52-388cd4043c04" providerId="ADAL" clId="{DB3F8C76-9E84-425C-958D-57243E72E246}" dt="2022-09-30T07:53:29.945" v="1174" actId="20577"/>
          <ac:spMkLst>
            <pc:docMk/>
            <pc:sldMk cId="3394791061" sldId="275"/>
            <ac:spMk id="2" creationId="{F44ABA31-794F-4BD6-8D92-B7D1C1B8A392}"/>
          </ac:spMkLst>
        </pc:spChg>
        <pc:spChg chg="mod">
          <ac:chgData name="Sara Muneeb" userId="29b624b1-a719-43f5-9b52-388cd4043c04" providerId="ADAL" clId="{DB3F8C76-9E84-425C-958D-57243E72E246}" dt="2022-09-30T08:34:57.396" v="1258" actId="207"/>
          <ac:spMkLst>
            <pc:docMk/>
            <pc:sldMk cId="3394791061" sldId="275"/>
            <ac:spMk id="3" creationId="{A778FDB5-F19B-32BF-004F-16E319FF8A7D}"/>
          </ac:spMkLst>
        </pc:spChg>
        <pc:picChg chg="add mod">
          <ac:chgData name="Sara Muneeb" userId="29b624b1-a719-43f5-9b52-388cd4043c04" providerId="ADAL" clId="{DB3F8C76-9E84-425C-958D-57243E72E246}" dt="2022-09-30T08:35:04.424" v="1259" actId="1076"/>
          <ac:picMkLst>
            <pc:docMk/>
            <pc:sldMk cId="3394791061" sldId="275"/>
            <ac:picMk id="3074" creationId="{AC5D098A-E968-A073-061D-C8F0E69180A6}"/>
          </ac:picMkLst>
        </pc:picChg>
      </pc:sldChg>
      <pc:sldChg chg="addSp modSp new mod">
        <pc:chgData name="Sara Muneeb" userId="29b624b1-a719-43f5-9b52-388cd4043c04" providerId="ADAL" clId="{DB3F8C76-9E84-425C-958D-57243E72E246}" dt="2022-09-30T09:29:17.784" v="1648" actId="1076"/>
        <pc:sldMkLst>
          <pc:docMk/>
          <pc:sldMk cId="2278341385" sldId="276"/>
        </pc:sldMkLst>
        <pc:spChg chg="mod">
          <ac:chgData name="Sara Muneeb" userId="29b624b1-a719-43f5-9b52-388cd4043c04" providerId="ADAL" clId="{DB3F8C76-9E84-425C-958D-57243E72E246}" dt="2022-09-30T08:37:24.953" v="1366" actId="27636"/>
          <ac:spMkLst>
            <pc:docMk/>
            <pc:sldMk cId="2278341385" sldId="276"/>
            <ac:spMk id="2" creationId="{53243FD3-1EBC-EF79-D98D-83E32758046E}"/>
          </ac:spMkLst>
        </pc:spChg>
        <pc:spChg chg="mod">
          <ac:chgData name="Sara Muneeb" userId="29b624b1-a719-43f5-9b52-388cd4043c04" providerId="ADAL" clId="{DB3F8C76-9E84-425C-958D-57243E72E246}" dt="2022-09-30T09:29:13.722" v="1647" actId="404"/>
          <ac:spMkLst>
            <pc:docMk/>
            <pc:sldMk cId="2278341385" sldId="276"/>
            <ac:spMk id="3" creationId="{A1F344B6-3358-9FD9-DD5A-21060195BD6A}"/>
          </ac:spMkLst>
        </pc:spChg>
        <pc:picChg chg="add mod">
          <ac:chgData name="Sara Muneeb" userId="29b624b1-a719-43f5-9b52-388cd4043c04" providerId="ADAL" clId="{DB3F8C76-9E84-425C-958D-57243E72E246}" dt="2022-09-30T09:29:17.784" v="1648" actId="1076"/>
          <ac:picMkLst>
            <pc:docMk/>
            <pc:sldMk cId="2278341385" sldId="276"/>
            <ac:picMk id="4098" creationId="{24D75010-A97B-5A1D-215C-07DC08DF8B98}"/>
          </ac:picMkLst>
        </pc:picChg>
      </pc:sldChg>
      <pc:sldChg chg="addSp delSp modSp new mod">
        <pc:chgData name="Sara Muneeb" userId="29b624b1-a719-43f5-9b52-388cd4043c04" providerId="ADAL" clId="{DB3F8C76-9E84-425C-958D-57243E72E246}" dt="2022-09-30T09:32:58.463" v="1663" actId="1076"/>
        <pc:sldMkLst>
          <pc:docMk/>
          <pc:sldMk cId="1238051902" sldId="277"/>
        </pc:sldMkLst>
        <pc:spChg chg="mod">
          <ac:chgData name="Sara Muneeb" userId="29b624b1-a719-43f5-9b52-388cd4043c04" providerId="ADAL" clId="{DB3F8C76-9E84-425C-958D-57243E72E246}" dt="2022-09-30T09:29:58" v="1656" actId="20577"/>
          <ac:spMkLst>
            <pc:docMk/>
            <pc:sldMk cId="1238051902" sldId="277"/>
            <ac:spMk id="2" creationId="{CEC39E0F-20CB-CB55-2ED6-EC37245A60EB}"/>
          </ac:spMkLst>
        </pc:spChg>
        <pc:spChg chg="del mod">
          <ac:chgData name="Sara Muneeb" userId="29b624b1-a719-43f5-9b52-388cd4043c04" providerId="ADAL" clId="{DB3F8C76-9E84-425C-958D-57243E72E246}" dt="2022-09-30T09:30:16.645" v="1658" actId="22"/>
          <ac:spMkLst>
            <pc:docMk/>
            <pc:sldMk cId="1238051902" sldId="277"/>
            <ac:spMk id="3" creationId="{26C0DABC-A2D0-EE9F-C513-7AD872F24FB6}"/>
          </ac:spMkLst>
        </pc:spChg>
        <pc:spChg chg="add del mod">
          <ac:chgData name="Sara Muneeb" userId="29b624b1-a719-43f5-9b52-388cd4043c04" providerId="ADAL" clId="{DB3F8C76-9E84-425C-958D-57243E72E246}" dt="2022-09-30T09:32:53.178" v="1662" actId="478"/>
          <ac:spMkLst>
            <pc:docMk/>
            <pc:sldMk cId="1238051902" sldId="277"/>
            <ac:spMk id="9" creationId="{1A250871-A4CF-46DA-3F3C-3CA171C432DE}"/>
          </ac:spMkLst>
        </pc:spChg>
        <pc:picChg chg="add del mod ord">
          <ac:chgData name="Sara Muneeb" userId="29b624b1-a719-43f5-9b52-388cd4043c04" providerId="ADAL" clId="{DB3F8C76-9E84-425C-958D-57243E72E246}" dt="2022-09-30T09:32:44.786" v="1661" actId="478"/>
          <ac:picMkLst>
            <pc:docMk/>
            <pc:sldMk cId="1238051902" sldId="277"/>
            <ac:picMk id="5" creationId="{0332B971-3DD9-384F-39B9-F4BB1EC93D03}"/>
          </ac:picMkLst>
        </pc:picChg>
        <pc:picChg chg="add mod">
          <ac:chgData name="Sara Muneeb" userId="29b624b1-a719-43f5-9b52-388cd4043c04" providerId="ADAL" clId="{DB3F8C76-9E84-425C-958D-57243E72E246}" dt="2022-09-30T09:32:58.463" v="1663" actId="1076"/>
          <ac:picMkLst>
            <pc:docMk/>
            <pc:sldMk cId="1238051902" sldId="277"/>
            <ac:picMk id="7" creationId="{EB768C8D-0F7A-BE74-050D-242454231168}"/>
          </ac:picMkLst>
        </pc:picChg>
      </pc:sldChg>
      <pc:sldChg chg="addSp delSp modSp new mod">
        <pc:chgData name="Sara Muneeb" userId="29b624b1-a719-43f5-9b52-388cd4043c04" providerId="ADAL" clId="{DB3F8C76-9E84-425C-958D-57243E72E246}" dt="2022-09-30T09:35:37.845" v="1687" actId="1076"/>
        <pc:sldMkLst>
          <pc:docMk/>
          <pc:sldMk cId="1237888567" sldId="278"/>
        </pc:sldMkLst>
        <pc:spChg chg="mod">
          <ac:chgData name="Sara Muneeb" userId="29b624b1-a719-43f5-9b52-388cd4043c04" providerId="ADAL" clId="{DB3F8C76-9E84-425C-958D-57243E72E246}" dt="2022-09-30T09:34:59.194" v="1671" actId="20577"/>
          <ac:spMkLst>
            <pc:docMk/>
            <pc:sldMk cId="1237888567" sldId="278"/>
            <ac:spMk id="2" creationId="{BC73BCD1-F9C1-E666-21CE-8BCCB8375639}"/>
          </ac:spMkLst>
        </pc:spChg>
        <pc:spChg chg="del">
          <ac:chgData name="Sara Muneeb" userId="29b624b1-a719-43f5-9b52-388cd4043c04" providerId="ADAL" clId="{DB3F8C76-9E84-425C-958D-57243E72E246}" dt="2022-09-30T09:35:08.534" v="1672" actId="931"/>
          <ac:spMkLst>
            <pc:docMk/>
            <pc:sldMk cId="1237888567" sldId="278"/>
            <ac:spMk id="3" creationId="{C12A84B6-068C-99EF-2C74-E2ABEAE1FAE9}"/>
          </ac:spMkLst>
        </pc:spChg>
        <pc:picChg chg="add mod">
          <ac:chgData name="Sara Muneeb" userId="29b624b1-a719-43f5-9b52-388cd4043c04" providerId="ADAL" clId="{DB3F8C76-9E84-425C-958D-57243E72E246}" dt="2022-09-30T09:35:37.845" v="1687" actId="1076"/>
          <ac:picMkLst>
            <pc:docMk/>
            <pc:sldMk cId="1237888567" sldId="278"/>
            <ac:picMk id="5" creationId="{7CD2090F-A4DF-7FED-6A50-FA104D16022B}"/>
          </ac:picMkLst>
        </pc:picChg>
        <pc:picChg chg="add mod">
          <ac:chgData name="Sara Muneeb" userId="29b624b1-a719-43f5-9b52-388cd4043c04" providerId="ADAL" clId="{DB3F8C76-9E84-425C-958D-57243E72E246}" dt="2022-09-30T09:35:34.744" v="1686" actId="1076"/>
          <ac:picMkLst>
            <pc:docMk/>
            <pc:sldMk cId="1237888567" sldId="278"/>
            <ac:picMk id="7" creationId="{32DDC936-90F8-3629-706F-43DAEA768688}"/>
          </ac:picMkLst>
        </pc:picChg>
      </pc:sldChg>
      <pc:sldChg chg="addSp delSp modSp new del mod">
        <pc:chgData name="Sara Muneeb" userId="29b624b1-a719-43f5-9b52-388cd4043c04" providerId="ADAL" clId="{DB3F8C76-9E84-425C-958D-57243E72E246}" dt="2022-09-30T09:37:00.477" v="1721" actId="47"/>
        <pc:sldMkLst>
          <pc:docMk/>
          <pc:sldMk cId="24293221" sldId="279"/>
        </pc:sldMkLst>
        <pc:spChg chg="mod">
          <ac:chgData name="Sara Muneeb" userId="29b624b1-a719-43f5-9b52-388cd4043c04" providerId="ADAL" clId="{DB3F8C76-9E84-425C-958D-57243E72E246}" dt="2022-09-30T09:35:57.088" v="1717" actId="20577"/>
          <ac:spMkLst>
            <pc:docMk/>
            <pc:sldMk cId="24293221" sldId="279"/>
            <ac:spMk id="2" creationId="{588ED398-42EE-233A-28EC-487A56D66029}"/>
          </ac:spMkLst>
        </pc:spChg>
        <pc:picChg chg="add del">
          <ac:chgData name="Sara Muneeb" userId="29b624b1-a719-43f5-9b52-388cd4043c04" providerId="ADAL" clId="{DB3F8C76-9E84-425C-958D-57243E72E246}" dt="2022-09-30T09:36:48.603" v="1719" actId="22"/>
          <ac:picMkLst>
            <pc:docMk/>
            <pc:sldMk cId="24293221" sldId="279"/>
            <ac:picMk id="5" creationId="{00BAAE01-767D-4091-6F4E-6EC0CE92A487}"/>
          </ac:picMkLst>
        </pc:picChg>
      </pc:sldChg>
      <pc:sldChg chg="addSp delSp modSp add mod ord">
        <pc:chgData name="Sara Muneeb" userId="29b624b1-a719-43f5-9b52-388cd4043c04" providerId="ADAL" clId="{DB3F8C76-9E84-425C-958D-57243E72E246}" dt="2022-09-30T10:35:34.372" v="1771" actId="207"/>
        <pc:sldMkLst>
          <pc:docMk/>
          <pc:sldMk cId="3087496290" sldId="280"/>
        </pc:sldMkLst>
        <pc:spChg chg="mod">
          <ac:chgData name="Sara Muneeb" userId="29b624b1-a719-43f5-9b52-388cd4043c04" providerId="ADAL" clId="{DB3F8C76-9E84-425C-958D-57243E72E246}" dt="2022-09-30T09:37:18.968" v="1745" actId="21"/>
          <ac:spMkLst>
            <pc:docMk/>
            <pc:sldMk cId="3087496290" sldId="280"/>
            <ac:spMk id="2" creationId="{00000000-0000-0000-0000-000000000000}"/>
          </ac:spMkLst>
        </pc:spChg>
        <pc:spChg chg="add del mod">
          <ac:chgData name="Sara Muneeb" userId="29b624b1-a719-43f5-9b52-388cd4043c04" providerId="ADAL" clId="{DB3F8C76-9E84-425C-958D-57243E72E246}" dt="2022-09-30T09:38:32.952" v="1752" actId="478"/>
          <ac:spMkLst>
            <pc:docMk/>
            <pc:sldMk cId="3087496290" sldId="280"/>
            <ac:spMk id="3" creationId="{71373625-5279-19D1-8D79-2976E9CEBC08}"/>
          </ac:spMkLst>
        </pc:spChg>
        <pc:spChg chg="add mod">
          <ac:chgData name="Sara Muneeb" userId="29b624b1-a719-43f5-9b52-388cd4043c04" providerId="ADAL" clId="{DB3F8C76-9E84-425C-958D-57243E72E246}" dt="2022-09-30T10:35:34.372" v="1771" actId="207"/>
          <ac:spMkLst>
            <pc:docMk/>
            <pc:sldMk cId="3087496290" sldId="280"/>
            <ac:spMk id="4" creationId="{EE0A407C-4F82-C6AA-4743-F08CA2DB49D7}"/>
          </ac:spMkLst>
        </pc:spChg>
        <pc:picChg chg="add mod">
          <ac:chgData name="Sara Muneeb" userId="29b624b1-a719-43f5-9b52-388cd4043c04" providerId="ADAL" clId="{DB3F8C76-9E84-425C-958D-57243E72E246}" dt="2022-09-30T10:35:04.850" v="1769" actId="1076"/>
          <ac:picMkLst>
            <pc:docMk/>
            <pc:sldMk cId="3087496290" sldId="280"/>
            <ac:picMk id="5" creationId="{08F8134F-F3AE-4493-CA39-43E5BF9FD8AD}"/>
          </ac:picMkLst>
        </pc:picChg>
        <pc:picChg chg="add del mod">
          <ac:chgData name="Sara Muneeb" userId="29b624b1-a719-43f5-9b52-388cd4043c04" providerId="ADAL" clId="{DB3F8C76-9E84-425C-958D-57243E72E246}" dt="2022-09-30T09:38:37.453" v="1753" actId="21"/>
          <ac:picMkLst>
            <pc:docMk/>
            <pc:sldMk cId="3087496290" sldId="280"/>
            <ac:picMk id="8195" creationId="{00000000-0000-0000-0000-000000000000}"/>
          </ac:picMkLst>
        </pc:picChg>
      </pc:sldChg>
      <pc:sldChg chg="addSp delSp modSp add del ord">
        <pc:chgData name="Sara Muneeb" userId="29b624b1-a719-43f5-9b52-388cd4043c04" providerId="ADAL" clId="{DB3F8C76-9E84-425C-958D-57243E72E246}" dt="2022-10-05T09:38:35.379" v="4006" actId="47"/>
        <pc:sldMkLst>
          <pc:docMk/>
          <pc:sldMk cId="682799263" sldId="281"/>
        </pc:sldMkLst>
        <pc:picChg chg="add del mod">
          <ac:chgData name="Sara Muneeb" userId="29b624b1-a719-43f5-9b52-388cd4043c04" providerId="ADAL" clId="{DB3F8C76-9E84-425C-958D-57243E72E246}" dt="2022-09-30T10:34:59.864" v="1767" actId="21"/>
          <ac:picMkLst>
            <pc:docMk/>
            <pc:sldMk cId="682799263" sldId="281"/>
            <ac:picMk id="3" creationId="{A25269C2-7BCD-5DFB-CC99-FF92629A15BB}"/>
          </ac:picMkLst>
        </pc:picChg>
      </pc:sldChg>
      <pc:sldChg chg="add del">
        <pc:chgData name="Sara Muneeb" userId="29b624b1-a719-43f5-9b52-388cd4043c04" providerId="ADAL" clId="{DB3F8C76-9E84-425C-958D-57243E72E246}" dt="2022-10-03T08:55:36.018" v="2985" actId="47"/>
        <pc:sldMkLst>
          <pc:docMk/>
          <pc:sldMk cId="2342829795" sldId="282"/>
        </pc:sldMkLst>
      </pc:sldChg>
      <pc:sldChg chg="add del">
        <pc:chgData name="Sara Muneeb" userId="29b624b1-a719-43f5-9b52-388cd4043c04" providerId="ADAL" clId="{DB3F8C76-9E84-425C-958D-57243E72E246}" dt="2022-09-30T10:36:19.593" v="1774" actId="47"/>
        <pc:sldMkLst>
          <pc:docMk/>
          <pc:sldMk cId="2989175404" sldId="282"/>
        </pc:sldMkLst>
      </pc:sldChg>
      <pc:sldChg chg="add del ord">
        <pc:chgData name="Sara Muneeb" userId="29b624b1-a719-43f5-9b52-388cd4043c04" providerId="ADAL" clId="{DB3F8C76-9E84-425C-958D-57243E72E246}" dt="2022-10-03T09:02:47.954" v="3023" actId="47"/>
        <pc:sldMkLst>
          <pc:docMk/>
          <pc:sldMk cId="84272025" sldId="283"/>
        </pc:sldMkLst>
      </pc:sldChg>
      <pc:sldChg chg="add del">
        <pc:chgData name="Sara Muneeb" userId="29b624b1-a719-43f5-9b52-388cd4043c04" providerId="ADAL" clId="{DB3F8C76-9E84-425C-958D-57243E72E246}" dt="2022-09-30T10:36:21.754" v="1775" actId="47"/>
        <pc:sldMkLst>
          <pc:docMk/>
          <pc:sldMk cId="642507062" sldId="283"/>
        </pc:sldMkLst>
      </pc:sldChg>
      <pc:sldChg chg="modSp add mod ord">
        <pc:chgData name="Sara Muneeb" userId="29b624b1-a719-43f5-9b52-388cd4043c04" providerId="ADAL" clId="{DB3F8C76-9E84-425C-958D-57243E72E246}" dt="2022-09-30T10:37:04.438" v="1780"/>
        <pc:sldMkLst>
          <pc:docMk/>
          <pc:sldMk cId="938039169" sldId="284"/>
        </pc:sldMkLst>
        <pc:spChg chg="mod">
          <ac:chgData name="Sara Muneeb" userId="29b624b1-a719-43f5-9b52-388cd4043c04" providerId="ADAL" clId="{DB3F8C76-9E84-425C-958D-57243E72E246}" dt="2022-09-30T10:36:28.335" v="1776" actId="20577"/>
          <ac:spMkLst>
            <pc:docMk/>
            <pc:sldMk cId="938039169" sldId="284"/>
            <ac:spMk id="2" creationId="{00000000-0000-0000-0000-000000000000}"/>
          </ac:spMkLst>
        </pc:spChg>
      </pc:sldChg>
      <pc:sldChg chg="addSp delSp modSp add del">
        <pc:chgData name="Sara Muneeb" userId="29b624b1-a719-43f5-9b52-388cd4043c04" providerId="ADAL" clId="{DB3F8C76-9E84-425C-958D-57243E72E246}" dt="2022-09-30T10:44:00.240" v="1919" actId="47"/>
        <pc:sldMkLst>
          <pc:docMk/>
          <pc:sldMk cId="1064415316" sldId="285"/>
        </pc:sldMkLst>
        <pc:spChg chg="add mod">
          <ac:chgData name="Sara Muneeb" userId="29b624b1-a719-43f5-9b52-388cd4043c04" providerId="ADAL" clId="{DB3F8C76-9E84-425C-958D-57243E72E246}" dt="2022-09-30T10:43:46.086" v="1915" actId="21"/>
          <ac:spMkLst>
            <pc:docMk/>
            <pc:sldMk cId="1064415316" sldId="285"/>
            <ac:spMk id="3" creationId="{79E5B953-B904-86A0-81B6-ECD65CA80F6F}"/>
          </ac:spMkLst>
        </pc:spChg>
        <pc:picChg chg="del">
          <ac:chgData name="Sara Muneeb" userId="29b624b1-a719-43f5-9b52-388cd4043c04" providerId="ADAL" clId="{DB3F8C76-9E84-425C-958D-57243E72E246}" dt="2022-09-30T10:43:46.086" v="1915" actId="21"/>
          <ac:picMkLst>
            <pc:docMk/>
            <pc:sldMk cId="1064415316" sldId="285"/>
            <ac:picMk id="14338" creationId="{00000000-0000-0000-0000-000000000000}"/>
          </ac:picMkLst>
        </pc:picChg>
      </pc:sldChg>
      <pc:sldChg chg="modSp add mod">
        <pc:chgData name="Sara Muneeb" userId="29b624b1-a719-43f5-9b52-388cd4043c04" providerId="ADAL" clId="{DB3F8C76-9E84-425C-958D-57243E72E246}" dt="2022-09-30T10:44:58.715" v="1952" actId="1076"/>
        <pc:sldMkLst>
          <pc:docMk/>
          <pc:sldMk cId="2063745838" sldId="286"/>
        </pc:sldMkLst>
        <pc:spChg chg="mod">
          <ac:chgData name="Sara Muneeb" userId="29b624b1-a719-43f5-9b52-388cd4043c04" providerId="ADAL" clId="{DB3F8C76-9E84-425C-958D-57243E72E246}" dt="2022-09-30T10:44:09.257" v="1928" actId="20577"/>
          <ac:spMkLst>
            <pc:docMk/>
            <pc:sldMk cId="2063745838" sldId="286"/>
            <ac:spMk id="2" creationId="{00000000-0000-0000-0000-000000000000}"/>
          </ac:spMkLst>
        </pc:spChg>
        <pc:picChg chg="mod">
          <ac:chgData name="Sara Muneeb" userId="29b624b1-a719-43f5-9b52-388cd4043c04" providerId="ADAL" clId="{DB3F8C76-9E84-425C-958D-57243E72E246}" dt="2022-09-30T10:44:58.715" v="1952" actId="1076"/>
          <ac:picMkLst>
            <pc:docMk/>
            <pc:sldMk cId="2063745838" sldId="286"/>
            <ac:picMk id="15362" creationId="{00000000-0000-0000-0000-000000000000}"/>
          </ac:picMkLst>
        </pc:picChg>
      </pc:sldChg>
      <pc:sldChg chg="modSp add mod">
        <pc:chgData name="Sara Muneeb" userId="29b624b1-a719-43f5-9b52-388cd4043c04" providerId="ADAL" clId="{DB3F8C76-9E84-425C-958D-57243E72E246}" dt="2022-09-30T10:44:14.885" v="1937" actId="20577"/>
        <pc:sldMkLst>
          <pc:docMk/>
          <pc:sldMk cId="1044308845" sldId="287"/>
        </pc:sldMkLst>
        <pc:spChg chg="mod">
          <ac:chgData name="Sara Muneeb" userId="29b624b1-a719-43f5-9b52-388cd4043c04" providerId="ADAL" clId="{DB3F8C76-9E84-425C-958D-57243E72E246}" dt="2022-09-30T10:44:14.885" v="1937" actId="20577"/>
          <ac:spMkLst>
            <pc:docMk/>
            <pc:sldMk cId="1044308845" sldId="287"/>
            <ac:spMk id="2" creationId="{00000000-0000-0000-0000-000000000000}"/>
          </ac:spMkLst>
        </pc:spChg>
      </pc:sldChg>
      <pc:sldChg chg="addSp delSp modSp add del mod ord">
        <pc:chgData name="Sara Muneeb" userId="29b624b1-a719-43f5-9b52-388cd4043c04" providerId="ADAL" clId="{DB3F8C76-9E84-425C-958D-57243E72E246}" dt="2022-10-03T08:59:50.467" v="3012" actId="47"/>
        <pc:sldMkLst>
          <pc:docMk/>
          <pc:sldMk cId="879983306" sldId="288"/>
        </pc:sldMkLst>
        <pc:picChg chg="add del mod">
          <ac:chgData name="Sara Muneeb" userId="29b624b1-a719-43f5-9b52-388cd4043c04" providerId="ADAL" clId="{DB3F8C76-9E84-425C-958D-57243E72E246}" dt="2022-10-03T08:55:17.380" v="2979" actId="21"/>
          <ac:picMkLst>
            <pc:docMk/>
            <pc:sldMk cId="879983306" sldId="288"/>
            <ac:picMk id="3" creationId="{1DC4E51A-7B2B-4B26-89F4-CC4280598BC8}"/>
          </ac:picMkLst>
        </pc:picChg>
        <pc:picChg chg="mod">
          <ac:chgData name="Sara Muneeb" userId="29b624b1-a719-43f5-9b52-388cd4043c04" providerId="ADAL" clId="{DB3F8C76-9E84-425C-958D-57243E72E246}" dt="2022-10-03T08:55:30.621" v="2983" actId="1076"/>
          <ac:picMkLst>
            <pc:docMk/>
            <pc:sldMk cId="879983306" sldId="288"/>
            <ac:picMk id="2050" creationId="{00000000-0000-0000-0000-000000000000}"/>
          </ac:picMkLst>
        </pc:picChg>
      </pc:sldChg>
      <pc:sldChg chg="addSp delSp modSp add del mod ord">
        <pc:chgData name="Sara Muneeb" userId="29b624b1-a719-43f5-9b52-388cd4043c04" providerId="ADAL" clId="{DB3F8C76-9E84-425C-958D-57243E72E246}" dt="2022-10-03T08:59:54.890" v="3014"/>
        <pc:sldMkLst>
          <pc:docMk/>
          <pc:sldMk cId="1104968559" sldId="289"/>
        </pc:sldMkLst>
        <pc:picChg chg="add del mod">
          <ac:chgData name="Sara Muneeb" userId="29b624b1-a719-43f5-9b52-388cd4043c04" providerId="ADAL" clId="{DB3F8C76-9E84-425C-958D-57243E72E246}" dt="2022-10-03T08:56:32.827" v="2990" actId="21"/>
          <ac:picMkLst>
            <pc:docMk/>
            <pc:sldMk cId="1104968559" sldId="289"/>
            <ac:picMk id="4" creationId="{1710497A-8DD6-7A9C-494C-0DE7430E6B1C}"/>
          </ac:picMkLst>
        </pc:picChg>
        <pc:picChg chg="mod">
          <ac:chgData name="Sara Muneeb" userId="29b624b1-a719-43f5-9b52-388cd4043c04" providerId="ADAL" clId="{DB3F8C76-9E84-425C-958D-57243E72E246}" dt="2022-10-03T08:54:51.622" v="2972" actId="1076"/>
          <ac:picMkLst>
            <pc:docMk/>
            <pc:sldMk cId="1104968559" sldId="289"/>
            <ac:picMk id="3074" creationId="{00000000-0000-0000-0000-000000000000}"/>
          </ac:picMkLst>
        </pc:picChg>
        <pc:picChg chg="mod">
          <ac:chgData name="Sara Muneeb" userId="29b624b1-a719-43f5-9b52-388cd4043c04" providerId="ADAL" clId="{DB3F8C76-9E84-425C-958D-57243E72E246}" dt="2022-10-03T08:54:40.915" v="2969" actId="14100"/>
          <ac:picMkLst>
            <pc:docMk/>
            <pc:sldMk cId="1104968559" sldId="289"/>
            <ac:picMk id="3075" creationId="{00000000-0000-0000-0000-000000000000}"/>
          </ac:picMkLst>
        </pc:picChg>
      </pc:sldChg>
      <pc:sldChg chg="add">
        <pc:chgData name="Sara Muneeb" userId="29b624b1-a719-43f5-9b52-388cd4043c04" providerId="ADAL" clId="{DB3F8C76-9E84-425C-958D-57243E72E246}" dt="2022-10-03T08:41:05.849" v="2745"/>
        <pc:sldMkLst>
          <pc:docMk/>
          <pc:sldMk cId="52606917" sldId="292"/>
        </pc:sldMkLst>
      </pc:sldChg>
      <pc:sldChg chg="modSp add mod">
        <pc:chgData name="Sara Muneeb" userId="29b624b1-a719-43f5-9b52-388cd4043c04" providerId="ADAL" clId="{DB3F8C76-9E84-425C-958D-57243E72E246}" dt="2022-09-30T10:44:23.212" v="1945" actId="20577"/>
        <pc:sldMkLst>
          <pc:docMk/>
          <pc:sldMk cId="1356901708" sldId="293"/>
        </pc:sldMkLst>
        <pc:spChg chg="mod">
          <ac:chgData name="Sara Muneeb" userId="29b624b1-a719-43f5-9b52-388cd4043c04" providerId="ADAL" clId="{DB3F8C76-9E84-425C-958D-57243E72E246}" dt="2022-09-30T10:44:23.212" v="1945" actId="20577"/>
          <ac:spMkLst>
            <pc:docMk/>
            <pc:sldMk cId="1356901708" sldId="293"/>
            <ac:spMk id="2" creationId="{00000000-0000-0000-0000-000000000000}"/>
          </ac:spMkLst>
        </pc:spChg>
      </pc:sldChg>
      <pc:sldChg chg="modSp add">
        <pc:chgData name="Sara Muneeb" userId="29b624b1-a719-43f5-9b52-388cd4043c04" providerId="ADAL" clId="{DB3F8C76-9E84-425C-958D-57243E72E246}" dt="2022-09-30T10:44:38.471" v="1947" actId="1076"/>
        <pc:sldMkLst>
          <pc:docMk/>
          <pc:sldMk cId="3263305752" sldId="294"/>
        </pc:sldMkLst>
        <pc:picChg chg="mod">
          <ac:chgData name="Sara Muneeb" userId="29b624b1-a719-43f5-9b52-388cd4043c04" providerId="ADAL" clId="{DB3F8C76-9E84-425C-958D-57243E72E246}" dt="2022-09-30T10:44:38.471" v="1947" actId="1076"/>
          <ac:picMkLst>
            <pc:docMk/>
            <pc:sldMk cId="3263305752" sldId="294"/>
            <ac:picMk id="17410" creationId="{00000000-0000-0000-0000-000000000000}"/>
          </ac:picMkLst>
        </pc:picChg>
      </pc:sldChg>
      <pc:sldChg chg="modSp add">
        <pc:chgData name="Sara Muneeb" userId="29b624b1-a719-43f5-9b52-388cd4043c04" providerId="ADAL" clId="{DB3F8C76-9E84-425C-958D-57243E72E246}" dt="2022-09-30T10:44:46.999" v="1949" actId="1076"/>
        <pc:sldMkLst>
          <pc:docMk/>
          <pc:sldMk cId="415582154" sldId="295"/>
        </pc:sldMkLst>
        <pc:picChg chg="mod">
          <ac:chgData name="Sara Muneeb" userId="29b624b1-a719-43f5-9b52-388cd4043c04" providerId="ADAL" clId="{DB3F8C76-9E84-425C-958D-57243E72E246}" dt="2022-09-30T10:44:46.999" v="1949" actId="1076"/>
          <ac:picMkLst>
            <pc:docMk/>
            <pc:sldMk cId="415582154" sldId="295"/>
            <ac:picMk id="18435" creationId="{00000000-0000-0000-0000-000000000000}"/>
          </ac:picMkLst>
        </pc:picChg>
      </pc:sldChg>
      <pc:sldChg chg="modSp add">
        <pc:chgData name="Sara Muneeb" userId="29b624b1-a719-43f5-9b52-388cd4043c04" providerId="ADAL" clId="{DB3F8C76-9E84-425C-958D-57243E72E246}" dt="2022-09-30T10:45:11.809" v="1954" actId="1076"/>
        <pc:sldMkLst>
          <pc:docMk/>
          <pc:sldMk cId="4129240445" sldId="296"/>
        </pc:sldMkLst>
        <pc:picChg chg="mod">
          <ac:chgData name="Sara Muneeb" userId="29b624b1-a719-43f5-9b52-388cd4043c04" providerId="ADAL" clId="{DB3F8C76-9E84-425C-958D-57243E72E246}" dt="2022-09-30T10:45:11.809" v="1954" actId="1076"/>
          <ac:picMkLst>
            <pc:docMk/>
            <pc:sldMk cId="4129240445" sldId="296"/>
            <ac:picMk id="19458" creationId="{00000000-0000-0000-0000-000000000000}"/>
          </ac:picMkLst>
        </pc:picChg>
      </pc:sldChg>
      <pc:sldChg chg="modSp add">
        <pc:chgData name="Sara Muneeb" userId="29b624b1-a719-43f5-9b52-388cd4043c04" providerId="ADAL" clId="{DB3F8C76-9E84-425C-958D-57243E72E246}" dt="2022-09-30T10:45:38.842" v="1959" actId="1076"/>
        <pc:sldMkLst>
          <pc:docMk/>
          <pc:sldMk cId="538218730" sldId="297"/>
        </pc:sldMkLst>
        <pc:picChg chg="mod">
          <ac:chgData name="Sara Muneeb" userId="29b624b1-a719-43f5-9b52-388cd4043c04" providerId="ADAL" clId="{DB3F8C76-9E84-425C-958D-57243E72E246}" dt="2022-09-30T10:45:38.842" v="1959" actId="1076"/>
          <ac:picMkLst>
            <pc:docMk/>
            <pc:sldMk cId="538218730" sldId="297"/>
            <ac:picMk id="20482" creationId="{00000000-0000-0000-0000-000000000000}"/>
          </ac:picMkLst>
        </pc:picChg>
        <pc:picChg chg="mod">
          <ac:chgData name="Sara Muneeb" userId="29b624b1-a719-43f5-9b52-388cd4043c04" providerId="ADAL" clId="{DB3F8C76-9E84-425C-958D-57243E72E246}" dt="2022-09-30T10:45:38.842" v="1959" actId="1076"/>
          <ac:picMkLst>
            <pc:docMk/>
            <pc:sldMk cId="538218730" sldId="297"/>
            <ac:picMk id="20483" creationId="{00000000-0000-0000-0000-000000000000}"/>
          </ac:picMkLst>
        </pc:picChg>
      </pc:sldChg>
      <pc:sldChg chg="modSp add">
        <pc:chgData name="Sara Muneeb" userId="29b624b1-a719-43f5-9b52-388cd4043c04" providerId="ADAL" clId="{DB3F8C76-9E84-425C-958D-57243E72E246}" dt="2022-09-30T10:45:19.795" v="1956" actId="1076"/>
        <pc:sldMkLst>
          <pc:docMk/>
          <pc:sldMk cId="2682898875" sldId="298"/>
        </pc:sldMkLst>
        <pc:picChg chg="mod">
          <ac:chgData name="Sara Muneeb" userId="29b624b1-a719-43f5-9b52-388cd4043c04" providerId="ADAL" clId="{DB3F8C76-9E84-425C-958D-57243E72E246}" dt="2022-09-30T10:45:19.795" v="1956" actId="1076"/>
          <ac:picMkLst>
            <pc:docMk/>
            <pc:sldMk cId="2682898875" sldId="298"/>
            <ac:picMk id="21506" creationId="{00000000-0000-0000-0000-000000000000}"/>
          </ac:picMkLst>
        </pc:picChg>
      </pc:sldChg>
      <pc:sldChg chg="add del">
        <pc:chgData name="Sara Muneeb" userId="29b624b1-a719-43f5-9b52-388cd4043c04" providerId="ADAL" clId="{DB3F8C76-9E84-425C-958D-57243E72E246}" dt="2022-09-30T10:45:46.637" v="1960" actId="47"/>
        <pc:sldMkLst>
          <pc:docMk/>
          <pc:sldMk cId="2822380657" sldId="299"/>
        </pc:sldMkLst>
      </pc:sldChg>
      <pc:sldChg chg="add del">
        <pc:chgData name="Sara Muneeb" userId="29b624b1-a719-43f5-9b52-388cd4043c04" providerId="ADAL" clId="{DB3F8C76-9E84-425C-958D-57243E72E246}" dt="2022-09-30T11:34:08.052" v="2446" actId="47"/>
        <pc:sldMkLst>
          <pc:docMk/>
          <pc:sldMk cId="8593176" sldId="300"/>
        </pc:sldMkLst>
      </pc:sldChg>
      <pc:sldChg chg="add del">
        <pc:chgData name="Sara Muneeb" userId="29b624b1-a719-43f5-9b52-388cd4043c04" providerId="ADAL" clId="{DB3F8C76-9E84-425C-958D-57243E72E246}" dt="2022-09-27T04:55:26.398" v="39" actId="47"/>
        <pc:sldMkLst>
          <pc:docMk/>
          <pc:sldMk cId="2970711622" sldId="301"/>
        </pc:sldMkLst>
      </pc:sldChg>
      <pc:sldChg chg="addSp modSp new mod">
        <pc:chgData name="Sara Muneeb" userId="29b624b1-a719-43f5-9b52-388cd4043c04" providerId="ADAL" clId="{DB3F8C76-9E84-425C-958D-57243E72E246}" dt="2022-09-30T10:43:53.044" v="1918" actId="1076"/>
        <pc:sldMkLst>
          <pc:docMk/>
          <pc:sldMk cId="3403539787" sldId="301"/>
        </pc:sldMkLst>
        <pc:spChg chg="mod">
          <ac:chgData name="Sara Muneeb" userId="29b624b1-a719-43f5-9b52-388cd4043c04" providerId="ADAL" clId="{DB3F8C76-9E84-425C-958D-57243E72E246}" dt="2022-09-30T10:37:59.709" v="1813" actId="20577"/>
          <ac:spMkLst>
            <pc:docMk/>
            <pc:sldMk cId="3403539787" sldId="301"/>
            <ac:spMk id="2" creationId="{69B42A3F-A1A1-7E52-759D-87A60C33A1B8}"/>
          </ac:spMkLst>
        </pc:spChg>
        <pc:spChg chg="mod">
          <ac:chgData name="Sara Muneeb" userId="29b624b1-a719-43f5-9b52-388cd4043c04" providerId="ADAL" clId="{DB3F8C76-9E84-425C-958D-57243E72E246}" dt="2022-09-30T10:43:35.586" v="1914" actId="20577"/>
          <ac:spMkLst>
            <pc:docMk/>
            <pc:sldMk cId="3403539787" sldId="301"/>
            <ac:spMk id="3" creationId="{833315EF-3EED-87A1-D4EF-5D7BFB1D91B0}"/>
          </ac:spMkLst>
        </pc:spChg>
        <pc:picChg chg="add mod">
          <ac:chgData name="Sara Muneeb" userId="29b624b1-a719-43f5-9b52-388cd4043c04" providerId="ADAL" clId="{DB3F8C76-9E84-425C-958D-57243E72E246}" dt="2022-09-30T10:43:53.044" v="1918" actId="1076"/>
          <ac:picMkLst>
            <pc:docMk/>
            <pc:sldMk cId="3403539787" sldId="301"/>
            <ac:picMk id="4" creationId="{9429FA95-63CD-B985-E60C-8B2DD9677452}"/>
          </ac:picMkLst>
        </pc:picChg>
      </pc:sldChg>
      <pc:sldChg chg="addSp modSp new mod">
        <pc:chgData name="Sara Muneeb" userId="29b624b1-a719-43f5-9b52-388cd4043c04" providerId="ADAL" clId="{DB3F8C76-9E84-425C-958D-57243E72E246}" dt="2022-09-30T10:50:27.256" v="2054" actId="167"/>
        <pc:sldMkLst>
          <pc:docMk/>
          <pc:sldMk cId="3637490053" sldId="302"/>
        </pc:sldMkLst>
        <pc:spChg chg="mod">
          <ac:chgData name="Sara Muneeb" userId="29b624b1-a719-43f5-9b52-388cd4043c04" providerId="ADAL" clId="{DB3F8C76-9E84-425C-958D-57243E72E246}" dt="2022-09-30T10:46:02.299" v="1970" actId="20577"/>
          <ac:spMkLst>
            <pc:docMk/>
            <pc:sldMk cId="3637490053" sldId="302"/>
            <ac:spMk id="2" creationId="{DE3C9C45-FDB6-3179-DA05-18F5649D1CB9}"/>
          </ac:spMkLst>
        </pc:spChg>
        <pc:spChg chg="mod">
          <ac:chgData name="Sara Muneeb" userId="29b624b1-a719-43f5-9b52-388cd4043c04" providerId="ADAL" clId="{DB3F8C76-9E84-425C-958D-57243E72E246}" dt="2022-09-30T10:50:12.630" v="2051" actId="27636"/>
          <ac:spMkLst>
            <pc:docMk/>
            <pc:sldMk cId="3637490053" sldId="302"/>
            <ac:spMk id="3" creationId="{AE3D4DF1-A508-47E4-6A15-83DC507267AA}"/>
          </ac:spMkLst>
        </pc:spChg>
        <pc:picChg chg="add mod">
          <ac:chgData name="Sara Muneeb" userId="29b624b1-a719-43f5-9b52-388cd4043c04" providerId="ADAL" clId="{DB3F8C76-9E84-425C-958D-57243E72E246}" dt="2022-09-30T10:50:27.256" v="2054" actId="167"/>
          <ac:picMkLst>
            <pc:docMk/>
            <pc:sldMk cId="3637490053" sldId="302"/>
            <ac:picMk id="5122" creationId="{A3BAECEE-5369-3576-702F-F5E233F8D173}"/>
          </ac:picMkLst>
        </pc:picChg>
      </pc:sldChg>
      <pc:sldChg chg="modSp new mod">
        <pc:chgData name="Sara Muneeb" userId="29b624b1-a719-43f5-9b52-388cd4043c04" providerId="ADAL" clId="{DB3F8C76-9E84-425C-958D-57243E72E246}" dt="2022-09-30T10:51:30.854" v="2105" actId="404"/>
        <pc:sldMkLst>
          <pc:docMk/>
          <pc:sldMk cId="2876852152" sldId="303"/>
        </pc:sldMkLst>
        <pc:spChg chg="mod">
          <ac:chgData name="Sara Muneeb" userId="29b624b1-a719-43f5-9b52-388cd4043c04" providerId="ADAL" clId="{DB3F8C76-9E84-425C-958D-57243E72E246}" dt="2022-09-30T10:50:51.050" v="2090" actId="20577"/>
          <ac:spMkLst>
            <pc:docMk/>
            <pc:sldMk cId="2876852152" sldId="303"/>
            <ac:spMk id="2" creationId="{6B54EF0F-763F-F365-28F4-006742E94F5C}"/>
          </ac:spMkLst>
        </pc:spChg>
        <pc:spChg chg="mod">
          <ac:chgData name="Sara Muneeb" userId="29b624b1-a719-43f5-9b52-388cd4043c04" providerId="ADAL" clId="{DB3F8C76-9E84-425C-958D-57243E72E246}" dt="2022-09-30T10:51:30.854" v="2105" actId="404"/>
          <ac:spMkLst>
            <pc:docMk/>
            <pc:sldMk cId="2876852152" sldId="303"/>
            <ac:spMk id="3" creationId="{0484DCC7-BFE4-6F59-0A8D-8408B3D0719C}"/>
          </ac:spMkLst>
        </pc:spChg>
      </pc:sldChg>
      <pc:sldChg chg="addSp delSp modSp new mod">
        <pc:chgData name="Sara Muneeb" userId="29b624b1-a719-43f5-9b52-388cd4043c04" providerId="ADAL" clId="{DB3F8C76-9E84-425C-958D-57243E72E246}" dt="2022-09-30T11:08:58.812" v="2137" actId="22"/>
        <pc:sldMkLst>
          <pc:docMk/>
          <pc:sldMk cId="86923313" sldId="304"/>
        </pc:sldMkLst>
        <pc:spChg chg="mod">
          <ac:chgData name="Sara Muneeb" userId="29b624b1-a719-43f5-9b52-388cd4043c04" providerId="ADAL" clId="{DB3F8C76-9E84-425C-958D-57243E72E246}" dt="2022-09-30T11:03:44.361" v="2115" actId="20577"/>
          <ac:spMkLst>
            <pc:docMk/>
            <pc:sldMk cId="86923313" sldId="304"/>
            <ac:spMk id="2" creationId="{EA4E158F-3768-5AE7-050B-B9E5A46DAB48}"/>
          </ac:spMkLst>
        </pc:spChg>
        <pc:spChg chg="del">
          <ac:chgData name="Sara Muneeb" userId="29b624b1-a719-43f5-9b52-388cd4043c04" providerId="ADAL" clId="{DB3F8C76-9E84-425C-958D-57243E72E246}" dt="2022-09-30T11:06:44.317" v="2116" actId="931"/>
          <ac:spMkLst>
            <pc:docMk/>
            <pc:sldMk cId="86923313" sldId="304"/>
            <ac:spMk id="3" creationId="{8208184B-C00A-9902-87D9-AEEA4EB12FA2}"/>
          </ac:spMkLst>
        </pc:spChg>
        <pc:spChg chg="add del mod">
          <ac:chgData name="Sara Muneeb" userId="29b624b1-a719-43f5-9b52-388cd4043c04" providerId="ADAL" clId="{DB3F8C76-9E84-425C-958D-57243E72E246}" dt="2022-09-30T11:08:58.812" v="2137" actId="22"/>
          <ac:spMkLst>
            <pc:docMk/>
            <pc:sldMk cId="86923313" sldId="304"/>
            <ac:spMk id="7" creationId="{ADCC6D01-518C-2808-B2EC-4367173A48D2}"/>
          </ac:spMkLst>
        </pc:spChg>
        <pc:spChg chg="add del">
          <ac:chgData name="Sara Muneeb" userId="29b624b1-a719-43f5-9b52-388cd4043c04" providerId="ADAL" clId="{DB3F8C76-9E84-425C-958D-57243E72E246}" dt="2022-09-30T11:08:41.295" v="2136"/>
          <ac:spMkLst>
            <pc:docMk/>
            <pc:sldMk cId="86923313" sldId="304"/>
            <ac:spMk id="8" creationId="{99A25F69-1293-3585-8D47-07B28F449A36}"/>
          </ac:spMkLst>
        </pc:spChg>
        <pc:picChg chg="add del mod">
          <ac:chgData name="Sara Muneeb" userId="29b624b1-a719-43f5-9b52-388cd4043c04" providerId="ADAL" clId="{DB3F8C76-9E84-425C-958D-57243E72E246}" dt="2022-09-30T11:08:38.101" v="2134" actId="478"/>
          <ac:picMkLst>
            <pc:docMk/>
            <pc:sldMk cId="86923313" sldId="304"/>
            <ac:picMk id="5" creationId="{26417066-F32B-8E7F-44D0-AF0D755CFC7A}"/>
          </ac:picMkLst>
        </pc:picChg>
        <pc:picChg chg="add mod ord">
          <ac:chgData name="Sara Muneeb" userId="29b624b1-a719-43f5-9b52-388cd4043c04" providerId="ADAL" clId="{DB3F8C76-9E84-425C-958D-57243E72E246}" dt="2022-09-30T11:08:58.812" v="2137" actId="22"/>
          <ac:picMkLst>
            <pc:docMk/>
            <pc:sldMk cId="86923313" sldId="304"/>
            <ac:picMk id="10" creationId="{D3E00E07-1CF9-8A9B-174E-B27FDC828001}"/>
          </ac:picMkLst>
        </pc:picChg>
      </pc:sldChg>
      <pc:sldChg chg="addSp delSp modSp new mod">
        <pc:chgData name="Sara Muneeb" userId="29b624b1-a719-43f5-9b52-388cd4043c04" providerId="ADAL" clId="{DB3F8C76-9E84-425C-958D-57243E72E246}" dt="2022-09-30T11:07:10.911" v="2133" actId="1076"/>
        <pc:sldMkLst>
          <pc:docMk/>
          <pc:sldMk cId="4106586161" sldId="305"/>
        </pc:sldMkLst>
        <pc:spChg chg="mod">
          <ac:chgData name="Sara Muneeb" userId="29b624b1-a719-43f5-9b52-388cd4043c04" providerId="ADAL" clId="{DB3F8C76-9E84-425C-958D-57243E72E246}" dt="2022-09-30T11:06:56.169" v="2128" actId="20577"/>
          <ac:spMkLst>
            <pc:docMk/>
            <pc:sldMk cId="4106586161" sldId="305"/>
            <ac:spMk id="2" creationId="{FC40C399-77D8-6A49-D969-CC3CFB207347}"/>
          </ac:spMkLst>
        </pc:spChg>
        <pc:spChg chg="del">
          <ac:chgData name="Sara Muneeb" userId="29b624b1-a719-43f5-9b52-388cd4043c04" providerId="ADAL" clId="{DB3F8C76-9E84-425C-958D-57243E72E246}" dt="2022-09-30T11:07:04.246" v="2129" actId="931"/>
          <ac:spMkLst>
            <pc:docMk/>
            <pc:sldMk cId="4106586161" sldId="305"/>
            <ac:spMk id="3" creationId="{049CBD86-5AD8-90FA-469E-6C5840FFE0D7}"/>
          </ac:spMkLst>
        </pc:spChg>
        <pc:picChg chg="add mod">
          <ac:chgData name="Sara Muneeb" userId="29b624b1-a719-43f5-9b52-388cd4043c04" providerId="ADAL" clId="{DB3F8C76-9E84-425C-958D-57243E72E246}" dt="2022-09-30T11:07:10.911" v="2133" actId="1076"/>
          <ac:picMkLst>
            <pc:docMk/>
            <pc:sldMk cId="4106586161" sldId="305"/>
            <ac:picMk id="5" creationId="{FD83C9B8-4477-54AE-C1D8-1C109B6C6F48}"/>
          </ac:picMkLst>
        </pc:picChg>
      </pc:sldChg>
      <pc:sldChg chg="addSp delSp modSp new add del mod">
        <pc:chgData name="Sara Muneeb" userId="29b624b1-a719-43f5-9b52-388cd4043c04" providerId="ADAL" clId="{DB3F8C76-9E84-425C-958D-57243E72E246}" dt="2022-09-30T11:21:15.256" v="2274" actId="1076"/>
        <pc:sldMkLst>
          <pc:docMk/>
          <pc:sldMk cId="4157403971" sldId="306"/>
        </pc:sldMkLst>
        <pc:spChg chg="mod">
          <ac:chgData name="Sara Muneeb" userId="29b624b1-a719-43f5-9b52-388cd4043c04" providerId="ADAL" clId="{DB3F8C76-9E84-425C-958D-57243E72E246}" dt="2022-09-30T11:14:04.043" v="2173" actId="20577"/>
          <ac:spMkLst>
            <pc:docMk/>
            <pc:sldMk cId="4157403971" sldId="306"/>
            <ac:spMk id="2" creationId="{9F152DDC-953C-3C40-E6F5-026440D6D3D2}"/>
          </ac:spMkLst>
        </pc:spChg>
        <pc:spChg chg="del">
          <ac:chgData name="Sara Muneeb" userId="29b624b1-a719-43f5-9b52-388cd4043c04" providerId="ADAL" clId="{DB3F8C76-9E84-425C-958D-57243E72E246}" dt="2022-09-30T11:14:07.162" v="2174"/>
          <ac:spMkLst>
            <pc:docMk/>
            <pc:sldMk cId="4157403971" sldId="306"/>
            <ac:spMk id="3" creationId="{F5B1166C-19CC-78B2-EBDE-81BF8E143A35}"/>
          </ac:spMkLst>
        </pc:spChg>
        <pc:spChg chg="add mod">
          <ac:chgData name="Sara Muneeb" userId="29b624b1-a719-43f5-9b52-388cd4043c04" providerId="ADAL" clId="{DB3F8C76-9E84-425C-958D-57243E72E246}" dt="2022-09-30T11:21:00.197" v="2271" actId="1076"/>
          <ac:spMkLst>
            <pc:docMk/>
            <pc:sldMk cId="4157403971" sldId="306"/>
            <ac:spMk id="4" creationId="{4A30ABF4-6B58-546A-40E6-5986C5B4E3D2}"/>
          </ac:spMkLst>
        </pc:spChg>
        <pc:picChg chg="add del mod">
          <ac:chgData name="Sara Muneeb" userId="29b624b1-a719-43f5-9b52-388cd4043c04" providerId="ADAL" clId="{DB3F8C76-9E84-425C-958D-57243E72E246}" dt="2022-09-30T11:17:25.682" v="2233" actId="21"/>
          <ac:picMkLst>
            <pc:docMk/>
            <pc:sldMk cId="4157403971" sldId="306"/>
            <ac:picMk id="7170" creationId="{D1BF4F38-EF8E-3491-0676-2A494375E3F1}"/>
          </ac:picMkLst>
        </pc:picChg>
        <pc:picChg chg="add mod">
          <ac:chgData name="Sara Muneeb" userId="29b624b1-a719-43f5-9b52-388cd4043c04" providerId="ADAL" clId="{DB3F8C76-9E84-425C-958D-57243E72E246}" dt="2022-09-30T11:21:15.256" v="2274" actId="1076"/>
          <ac:picMkLst>
            <pc:docMk/>
            <pc:sldMk cId="4157403971" sldId="306"/>
            <ac:picMk id="7172" creationId="{1A339B99-D608-CCFD-1CE0-0A159E50E7A2}"/>
          </ac:picMkLst>
        </pc:picChg>
      </pc:sldChg>
      <pc:sldChg chg="modSp new mod">
        <pc:chgData name="Sara Muneeb" userId="29b624b1-a719-43f5-9b52-388cd4043c04" providerId="ADAL" clId="{DB3F8C76-9E84-425C-958D-57243E72E246}" dt="2022-09-30T11:17:01.870" v="2232" actId="404"/>
        <pc:sldMkLst>
          <pc:docMk/>
          <pc:sldMk cId="3279694682" sldId="307"/>
        </pc:sldMkLst>
        <pc:spChg chg="mod">
          <ac:chgData name="Sara Muneeb" userId="29b624b1-a719-43f5-9b52-388cd4043c04" providerId="ADAL" clId="{DB3F8C76-9E84-425C-958D-57243E72E246}" dt="2022-09-30T11:15:01.962" v="2206" actId="20577"/>
          <ac:spMkLst>
            <pc:docMk/>
            <pc:sldMk cId="3279694682" sldId="307"/>
            <ac:spMk id="2" creationId="{6571EA19-7D82-98AC-9994-CA1EA231116D}"/>
          </ac:spMkLst>
        </pc:spChg>
        <pc:spChg chg="mod">
          <ac:chgData name="Sara Muneeb" userId="29b624b1-a719-43f5-9b52-388cd4043c04" providerId="ADAL" clId="{DB3F8C76-9E84-425C-958D-57243E72E246}" dt="2022-09-30T11:17:01.870" v="2232" actId="404"/>
          <ac:spMkLst>
            <pc:docMk/>
            <pc:sldMk cId="3279694682" sldId="307"/>
            <ac:spMk id="3" creationId="{6531A40D-554F-B707-E039-1016C6842DF2}"/>
          </ac:spMkLst>
        </pc:spChg>
      </pc:sldChg>
      <pc:sldChg chg="add del">
        <pc:chgData name="Sara Muneeb" userId="29b624b1-a719-43f5-9b52-388cd4043c04" providerId="ADAL" clId="{DB3F8C76-9E84-425C-958D-57243E72E246}" dt="2022-09-30T11:17:36.326" v="2237"/>
        <pc:sldMkLst>
          <pc:docMk/>
          <pc:sldMk cId="1996025691" sldId="308"/>
        </pc:sldMkLst>
      </pc:sldChg>
      <pc:sldChg chg="add del">
        <pc:chgData name="Sara Muneeb" userId="29b624b1-a719-43f5-9b52-388cd4043c04" providerId="ADAL" clId="{DB3F8C76-9E84-425C-958D-57243E72E246}" dt="2022-09-30T11:17:33.461" v="2235"/>
        <pc:sldMkLst>
          <pc:docMk/>
          <pc:sldMk cId="2640086440" sldId="308"/>
        </pc:sldMkLst>
      </pc:sldChg>
      <pc:sldChg chg="addSp modSp new mod">
        <pc:chgData name="Sara Muneeb" userId="29b624b1-a719-43f5-9b52-388cd4043c04" providerId="ADAL" clId="{DB3F8C76-9E84-425C-958D-57243E72E246}" dt="2022-09-30T11:33:53.186" v="2445" actId="1076"/>
        <pc:sldMkLst>
          <pc:docMk/>
          <pc:sldMk cId="3534911287" sldId="308"/>
        </pc:sldMkLst>
        <pc:spChg chg="mod">
          <ac:chgData name="Sara Muneeb" userId="29b624b1-a719-43f5-9b52-388cd4043c04" providerId="ADAL" clId="{DB3F8C76-9E84-425C-958D-57243E72E246}" dt="2022-09-30T11:21:48.259" v="2336" actId="20577"/>
          <ac:spMkLst>
            <pc:docMk/>
            <pc:sldMk cId="3534911287" sldId="308"/>
            <ac:spMk id="2" creationId="{9A73CB06-E6F4-D8EA-17A5-63DE0836A621}"/>
          </ac:spMkLst>
        </pc:spChg>
        <pc:spChg chg="mod">
          <ac:chgData name="Sara Muneeb" userId="29b624b1-a719-43f5-9b52-388cd4043c04" providerId="ADAL" clId="{DB3F8C76-9E84-425C-958D-57243E72E246}" dt="2022-09-30T11:32:31.405" v="2438" actId="20577"/>
          <ac:spMkLst>
            <pc:docMk/>
            <pc:sldMk cId="3534911287" sldId="308"/>
            <ac:spMk id="3" creationId="{EDDA6EF6-7DA3-EB82-E961-B767805C414A}"/>
          </ac:spMkLst>
        </pc:spChg>
        <pc:picChg chg="add mod">
          <ac:chgData name="Sara Muneeb" userId="29b624b1-a719-43f5-9b52-388cd4043c04" providerId="ADAL" clId="{DB3F8C76-9E84-425C-958D-57243E72E246}" dt="2022-09-30T11:33:53.186" v="2445" actId="1076"/>
          <ac:picMkLst>
            <pc:docMk/>
            <pc:sldMk cId="3534911287" sldId="308"/>
            <ac:picMk id="4" creationId="{8E831EFC-472A-BDB9-495F-AEB2BBF854C2}"/>
          </ac:picMkLst>
        </pc:picChg>
      </pc:sldChg>
      <pc:sldChg chg="addSp delSp modSp new mod">
        <pc:chgData name="Sara Muneeb" userId="29b624b1-a719-43f5-9b52-388cd4043c04" providerId="ADAL" clId="{DB3F8C76-9E84-425C-958D-57243E72E246}" dt="2022-09-30T11:37:59.240" v="2502" actId="20577"/>
        <pc:sldMkLst>
          <pc:docMk/>
          <pc:sldMk cId="342350972" sldId="309"/>
        </pc:sldMkLst>
        <pc:spChg chg="mod">
          <ac:chgData name="Sara Muneeb" userId="29b624b1-a719-43f5-9b52-388cd4043c04" providerId="ADAL" clId="{DB3F8C76-9E84-425C-958D-57243E72E246}" dt="2022-09-30T11:27:31.450" v="2381" actId="27636"/>
          <ac:spMkLst>
            <pc:docMk/>
            <pc:sldMk cId="342350972" sldId="309"/>
            <ac:spMk id="2" creationId="{1ACC1270-1223-76A0-0378-4886E6636DB9}"/>
          </ac:spMkLst>
        </pc:spChg>
        <pc:spChg chg="mod">
          <ac:chgData name="Sara Muneeb" userId="29b624b1-a719-43f5-9b52-388cd4043c04" providerId="ADAL" clId="{DB3F8C76-9E84-425C-958D-57243E72E246}" dt="2022-09-30T11:37:59.240" v="2502" actId="20577"/>
          <ac:spMkLst>
            <pc:docMk/>
            <pc:sldMk cId="342350972" sldId="309"/>
            <ac:spMk id="3" creationId="{E9198B8F-D562-A0C6-6310-7F86BD99DD98}"/>
          </ac:spMkLst>
        </pc:spChg>
        <pc:picChg chg="add del">
          <ac:chgData name="Sara Muneeb" userId="29b624b1-a719-43f5-9b52-388cd4043c04" providerId="ADAL" clId="{DB3F8C76-9E84-425C-958D-57243E72E246}" dt="2022-09-30T11:33:04.372" v="2439" actId="21"/>
          <ac:picMkLst>
            <pc:docMk/>
            <pc:sldMk cId="342350972" sldId="309"/>
            <ac:picMk id="8194" creationId="{C1C18E72-9234-4630-3D04-D5649666537A}"/>
          </ac:picMkLst>
        </pc:picChg>
      </pc:sldChg>
      <pc:sldChg chg="addSp delSp modSp new mod">
        <pc:chgData name="Sara Muneeb" userId="29b624b1-a719-43f5-9b52-388cd4043c04" providerId="ADAL" clId="{DB3F8C76-9E84-425C-958D-57243E72E246}" dt="2022-09-30T11:37:22.195" v="2463" actId="20577"/>
        <pc:sldMkLst>
          <pc:docMk/>
          <pc:sldMk cId="3045204456" sldId="310"/>
        </pc:sldMkLst>
        <pc:spChg chg="mod">
          <ac:chgData name="Sara Muneeb" userId="29b624b1-a719-43f5-9b52-388cd4043c04" providerId="ADAL" clId="{DB3F8C76-9E84-425C-958D-57243E72E246}" dt="2022-09-30T11:37:22.195" v="2463" actId="20577"/>
          <ac:spMkLst>
            <pc:docMk/>
            <pc:sldMk cId="3045204456" sldId="310"/>
            <ac:spMk id="2" creationId="{A4E60751-2FA0-5E9C-BA60-A61BAB26661B}"/>
          </ac:spMkLst>
        </pc:spChg>
        <pc:spChg chg="del">
          <ac:chgData name="Sara Muneeb" userId="29b624b1-a719-43f5-9b52-388cd4043c04" providerId="ADAL" clId="{DB3F8C76-9E84-425C-958D-57243E72E246}" dt="2022-09-30T11:35:14.468" v="2450" actId="931"/>
          <ac:spMkLst>
            <pc:docMk/>
            <pc:sldMk cId="3045204456" sldId="310"/>
            <ac:spMk id="3" creationId="{B6C47C78-D2B3-3B7C-5629-3272BC6A496F}"/>
          </ac:spMkLst>
        </pc:spChg>
        <pc:spChg chg="add del mod">
          <ac:chgData name="Sara Muneeb" userId="29b624b1-a719-43f5-9b52-388cd4043c04" providerId="ADAL" clId="{DB3F8C76-9E84-425C-958D-57243E72E246}" dt="2022-09-30T11:37:18.503" v="2454" actId="931"/>
          <ac:spMkLst>
            <pc:docMk/>
            <pc:sldMk cId="3045204456" sldId="310"/>
            <ac:spMk id="7" creationId="{6E73DA4B-4278-63F1-F6CE-94BAC8271ED9}"/>
          </ac:spMkLst>
        </pc:spChg>
        <pc:picChg chg="add del mod">
          <ac:chgData name="Sara Muneeb" userId="29b624b1-a719-43f5-9b52-388cd4043c04" providerId="ADAL" clId="{DB3F8C76-9E84-425C-958D-57243E72E246}" dt="2022-09-30T11:37:12.656" v="2453" actId="478"/>
          <ac:picMkLst>
            <pc:docMk/>
            <pc:sldMk cId="3045204456" sldId="310"/>
            <ac:picMk id="5" creationId="{CDDF55C9-C969-1DFE-35DB-7497D2958212}"/>
          </ac:picMkLst>
        </pc:picChg>
        <pc:picChg chg="add mod">
          <ac:chgData name="Sara Muneeb" userId="29b624b1-a719-43f5-9b52-388cd4043c04" providerId="ADAL" clId="{DB3F8C76-9E84-425C-958D-57243E72E246}" dt="2022-09-30T11:37:21.077" v="2455" actId="27614"/>
          <ac:picMkLst>
            <pc:docMk/>
            <pc:sldMk cId="3045204456" sldId="310"/>
            <ac:picMk id="9" creationId="{514700B3-88EC-4B5D-8EBB-6D9BE9652705}"/>
          </ac:picMkLst>
        </pc:picChg>
      </pc:sldChg>
      <pc:sldChg chg="addSp delSp modSp new mod">
        <pc:chgData name="Sara Muneeb" userId="29b624b1-a719-43f5-9b52-388cd4043c04" providerId="ADAL" clId="{DB3F8C76-9E84-425C-958D-57243E72E246}" dt="2022-10-03T07:54:26.741" v="2506" actId="22"/>
        <pc:sldMkLst>
          <pc:docMk/>
          <pc:sldMk cId="1345374263" sldId="311"/>
        </pc:sldMkLst>
        <pc:spChg chg="mod">
          <ac:chgData name="Sara Muneeb" userId="29b624b1-a719-43f5-9b52-388cd4043c04" providerId="ADAL" clId="{DB3F8C76-9E84-425C-958D-57243E72E246}" dt="2022-09-30T11:37:25.984" v="2471" actId="20577"/>
          <ac:spMkLst>
            <pc:docMk/>
            <pc:sldMk cId="1345374263" sldId="311"/>
            <ac:spMk id="2" creationId="{854B68EE-61FE-BD1C-76C3-A7C3DA5B852D}"/>
          </ac:spMkLst>
        </pc:spChg>
        <pc:spChg chg="del">
          <ac:chgData name="Sara Muneeb" userId="29b624b1-a719-43f5-9b52-388cd4043c04" providerId="ADAL" clId="{DB3F8C76-9E84-425C-958D-57243E72E246}" dt="2022-09-30T11:37:36.113" v="2472" actId="931"/>
          <ac:spMkLst>
            <pc:docMk/>
            <pc:sldMk cId="1345374263" sldId="311"/>
            <ac:spMk id="3" creationId="{0F8F4BC8-F2C9-720F-B07E-A5BA5D3054B4}"/>
          </ac:spMkLst>
        </pc:spChg>
        <pc:spChg chg="add del">
          <ac:chgData name="Sara Muneeb" userId="29b624b1-a719-43f5-9b52-388cd4043c04" providerId="ADAL" clId="{DB3F8C76-9E84-425C-958D-57243E72E246}" dt="2022-10-03T07:54:26.741" v="2506" actId="22"/>
          <ac:spMkLst>
            <pc:docMk/>
            <pc:sldMk cId="1345374263" sldId="311"/>
            <ac:spMk id="4" creationId="{38E5D484-3F1C-E555-F91E-1239AF7ADB0B}"/>
          </ac:spMkLst>
        </pc:spChg>
        <pc:picChg chg="add mod">
          <ac:chgData name="Sara Muneeb" userId="29b624b1-a719-43f5-9b52-388cd4043c04" providerId="ADAL" clId="{DB3F8C76-9E84-425C-958D-57243E72E246}" dt="2022-09-30T11:37:39.856" v="2474" actId="1076"/>
          <ac:picMkLst>
            <pc:docMk/>
            <pc:sldMk cId="1345374263" sldId="311"/>
            <ac:picMk id="5" creationId="{60B714FE-CC7B-6ECE-B3AF-9F3075E25455}"/>
          </ac:picMkLst>
        </pc:picChg>
      </pc:sldChg>
      <pc:sldChg chg="modSp new mod">
        <pc:chgData name="Sara Muneeb" userId="29b624b1-a719-43f5-9b52-388cd4043c04" providerId="ADAL" clId="{DB3F8C76-9E84-425C-958D-57243E72E246}" dt="2022-10-03T07:58:44.783" v="2726" actId="20577"/>
        <pc:sldMkLst>
          <pc:docMk/>
          <pc:sldMk cId="2694764269" sldId="312"/>
        </pc:sldMkLst>
        <pc:spChg chg="mod">
          <ac:chgData name="Sara Muneeb" userId="29b624b1-a719-43f5-9b52-388cd4043c04" providerId="ADAL" clId="{DB3F8C76-9E84-425C-958D-57243E72E246}" dt="2022-10-03T07:54:49.573" v="2548" actId="20577"/>
          <ac:spMkLst>
            <pc:docMk/>
            <pc:sldMk cId="2694764269" sldId="312"/>
            <ac:spMk id="2" creationId="{6BDAFC30-CA56-F1AB-B8AE-D3E4686B058A}"/>
          </ac:spMkLst>
        </pc:spChg>
        <pc:spChg chg="mod">
          <ac:chgData name="Sara Muneeb" userId="29b624b1-a719-43f5-9b52-388cd4043c04" providerId="ADAL" clId="{DB3F8C76-9E84-425C-958D-57243E72E246}" dt="2022-10-03T07:58:44.783" v="2726" actId="20577"/>
          <ac:spMkLst>
            <pc:docMk/>
            <pc:sldMk cId="2694764269" sldId="312"/>
            <ac:spMk id="3" creationId="{D4B97FC1-9C11-E0AB-25B7-85F36F67E73F}"/>
          </ac:spMkLst>
        </pc:spChg>
      </pc:sldChg>
      <pc:sldChg chg="modSp new del mod">
        <pc:chgData name="Sara Muneeb" userId="29b624b1-a719-43f5-9b52-388cd4043c04" providerId="ADAL" clId="{DB3F8C76-9E84-425C-958D-57243E72E246}" dt="2022-10-03T08:32:25.391" v="2742" actId="47"/>
        <pc:sldMkLst>
          <pc:docMk/>
          <pc:sldMk cId="4287223368" sldId="313"/>
        </pc:sldMkLst>
        <pc:spChg chg="mod">
          <ac:chgData name="Sara Muneeb" userId="29b624b1-a719-43f5-9b52-388cd4043c04" providerId="ADAL" clId="{DB3F8C76-9E84-425C-958D-57243E72E246}" dt="2022-10-03T07:58:50.647" v="2740" actId="20577"/>
          <ac:spMkLst>
            <pc:docMk/>
            <pc:sldMk cId="4287223368" sldId="313"/>
            <ac:spMk id="2" creationId="{AA182EEB-AAF5-ABCF-30EC-DB4D50BC5DE2}"/>
          </ac:spMkLst>
        </pc:spChg>
      </pc:sldChg>
      <pc:sldChg chg="add ord">
        <pc:chgData name="Sara Muneeb" userId="29b624b1-a719-43f5-9b52-388cd4043c04" providerId="ADAL" clId="{DB3F8C76-9E84-425C-958D-57243E72E246}" dt="2022-10-05T08:26:07.268" v="3469"/>
        <pc:sldMkLst>
          <pc:docMk/>
          <pc:sldMk cId="2773881193" sldId="314"/>
        </pc:sldMkLst>
      </pc:sldChg>
      <pc:sldChg chg="modSp add del mod">
        <pc:chgData name="Sara Muneeb" userId="29b624b1-a719-43f5-9b52-388cd4043c04" providerId="ADAL" clId="{DB3F8C76-9E84-425C-958D-57243E72E246}" dt="2022-10-05T09:43:19.577" v="4110" actId="47"/>
        <pc:sldMkLst>
          <pc:docMk/>
          <pc:sldMk cId="1482266729" sldId="315"/>
        </pc:sldMkLst>
        <pc:spChg chg="mod">
          <ac:chgData name="Sara Muneeb" userId="29b624b1-a719-43f5-9b52-388cd4043c04" providerId="ADAL" clId="{DB3F8C76-9E84-425C-958D-57243E72E246}" dt="2022-10-05T09:43:11.319" v="4108" actId="20577"/>
          <ac:spMkLst>
            <pc:docMk/>
            <pc:sldMk cId="1482266729" sldId="315"/>
            <ac:spMk id="3" creationId="{00000000-0000-0000-0000-000000000000}"/>
          </ac:spMkLst>
        </pc:spChg>
      </pc:sldChg>
      <pc:sldChg chg="add del">
        <pc:chgData name="Sara Muneeb" userId="29b624b1-a719-43f5-9b52-388cd4043c04" providerId="ADAL" clId="{DB3F8C76-9E84-425C-958D-57243E72E246}" dt="2022-09-27T04:55:26.398" v="39" actId="47"/>
        <pc:sldMkLst>
          <pc:docMk/>
          <pc:sldMk cId="3978508472" sldId="315"/>
        </pc:sldMkLst>
      </pc:sldChg>
      <pc:sldChg chg="modSp add del mod">
        <pc:chgData name="Sara Muneeb" userId="29b624b1-a719-43f5-9b52-388cd4043c04" providerId="ADAL" clId="{DB3F8C76-9E84-425C-958D-57243E72E246}" dt="2022-10-05T09:43:21.153" v="4111" actId="47"/>
        <pc:sldMkLst>
          <pc:docMk/>
          <pc:sldMk cId="2687923633" sldId="316"/>
        </pc:sldMkLst>
        <pc:spChg chg="mod">
          <ac:chgData name="Sara Muneeb" userId="29b624b1-a719-43f5-9b52-388cd4043c04" providerId="ADAL" clId="{DB3F8C76-9E84-425C-958D-57243E72E246}" dt="2022-10-05T09:41:50.756" v="4023" actId="21"/>
          <ac:spMkLst>
            <pc:docMk/>
            <pc:sldMk cId="2687923633" sldId="316"/>
            <ac:spMk id="3" creationId="{00000000-0000-0000-0000-000000000000}"/>
          </ac:spMkLst>
        </pc:spChg>
      </pc:sldChg>
      <pc:sldChg chg="modSp add del mod">
        <pc:chgData name="Sara Muneeb" userId="29b624b1-a719-43f5-9b52-388cd4043c04" providerId="ADAL" clId="{DB3F8C76-9E84-425C-958D-57243E72E246}" dt="2022-10-05T09:43:39.748" v="4114" actId="47"/>
        <pc:sldMkLst>
          <pc:docMk/>
          <pc:sldMk cId="2649403169" sldId="317"/>
        </pc:sldMkLst>
        <pc:spChg chg="mod">
          <ac:chgData name="Sara Muneeb" userId="29b624b1-a719-43f5-9b52-388cd4043c04" providerId="ADAL" clId="{DB3F8C76-9E84-425C-958D-57243E72E246}" dt="2022-10-05T09:43:34.523" v="4113" actId="6549"/>
          <ac:spMkLst>
            <pc:docMk/>
            <pc:sldMk cId="2649403169" sldId="317"/>
            <ac:spMk id="3" creationId="{00000000-0000-0000-0000-000000000000}"/>
          </ac:spMkLst>
        </pc:spChg>
      </pc:sldChg>
      <pc:sldChg chg="modSp add mod">
        <pc:chgData name="Sara Muneeb" userId="29b624b1-a719-43f5-9b52-388cd4043c04" providerId="ADAL" clId="{DB3F8C76-9E84-425C-958D-57243E72E246}" dt="2022-10-05T09:43:51.069" v="4128" actId="20577"/>
        <pc:sldMkLst>
          <pc:docMk/>
          <pc:sldMk cId="34162203" sldId="318"/>
        </pc:sldMkLst>
        <pc:spChg chg="mod">
          <ac:chgData name="Sara Muneeb" userId="29b624b1-a719-43f5-9b52-388cd4043c04" providerId="ADAL" clId="{DB3F8C76-9E84-425C-958D-57243E72E246}" dt="2022-10-05T09:43:51.069" v="4128" actId="20577"/>
          <ac:spMkLst>
            <pc:docMk/>
            <pc:sldMk cId="34162203" sldId="318"/>
            <ac:spMk id="2" creationId="{00000000-0000-0000-0000-000000000000}"/>
          </ac:spMkLst>
        </pc:spChg>
      </pc:sldChg>
      <pc:sldChg chg="add">
        <pc:chgData name="Sara Muneeb" userId="29b624b1-a719-43f5-9b52-388cd4043c04" providerId="ADAL" clId="{DB3F8C76-9E84-425C-958D-57243E72E246}" dt="2022-10-03T08:32:28.013" v="2743"/>
        <pc:sldMkLst>
          <pc:docMk/>
          <pc:sldMk cId="2945653139" sldId="319"/>
        </pc:sldMkLst>
      </pc:sldChg>
      <pc:sldChg chg="addSp delSp modSp add mod">
        <pc:chgData name="Sara Muneeb" userId="29b624b1-a719-43f5-9b52-388cd4043c04" providerId="ADAL" clId="{DB3F8C76-9E84-425C-958D-57243E72E246}" dt="2022-10-05T09:09:16.988" v="3735" actId="20577"/>
        <pc:sldMkLst>
          <pc:docMk/>
          <pc:sldMk cId="854609834" sldId="320"/>
        </pc:sldMkLst>
        <pc:spChg chg="mod">
          <ac:chgData name="Sara Muneeb" userId="29b624b1-a719-43f5-9b52-388cd4043c04" providerId="ADAL" clId="{DB3F8C76-9E84-425C-958D-57243E72E246}" dt="2022-10-05T09:09:16.988" v="3735" actId="20577"/>
          <ac:spMkLst>
            <pc:docMk/>
            <pc:sldMk cId="854609834" sldId="320"/>
            <ac:spMk id="2" creationId="{9503276D-DA16-4EA9-93A4-5F16D0DF3875}"/>
          </ac:spMkLst>
        </pc:spChg>
        <pc:spChg chg="add del">
          <ac:chgData name="Sara Muneeb" userId="29b624b1-a719-43f5-9b52-388cd4043c04" providerId="ADAL" clId="{DB3F8C76-9E84-425C-958D-57243E72E246}" dt="2022-10-05T09:02:58.030" v="3714" actId="21"/>
          <ac:spMkLst>
            <pc:docMk/>
            <pc:sldMk cId="854609834" sldId="320"/>
            <ac:spMk id="3" creationId="{09145D55-CB9C-3337-1014-5778751F7F87}"/>
          </ac:spMkLst>
        </pc:spChg>
        <pc:spChg chg="add del mod">
          <ac:chgData name="Sara Muneeb" userId="29b624b1-a719-43f5-9b52-388cd4043c04" providerId="ADAL" clId="{DB3F8C76-9E84-425C-958D-57243E72E246}" dt="2022-10-05T09:06:05.496" v="3718" actId="931"/>
          <ac:spMkLst>
            <pc:docMk/>
            <pc:sldMk cId="854609834" sldId="320"/>
            <ac:spMk id="7" creationId="{0900F1AB-36B2-40E4-BC73-6482A66CB19D}"/>
          </ac:spMkLst>
        </pc:spChg>
        <pc:spChg chg="add del mod">
          <ac:chgData name="Sara Muneeb" userId="29b624b1-a719-43f5-9b52-388cd4043c04" providerId="ADAL" clId="{DB3F8C76-9E84-425C-958D-57243E72E246}" dt="2022-10-05T09:06:19.436" v="3722" actId="931"/>
          <ac:spMkLst>
            <pc:docMk/>
            <pc:sldMk cId="854609834" sldId="320"/>
            <ac:spMk id="11" creationId="{16738BD0-A6C8-E59A-97F9-C29333D82FD5}"/>
          </ac:spMkLst>
        </pc:spChg>
        <pc:picChg chg="del mod">
          <ac:chgData name="Sara Muneeb" userId="29b624b1-a719-43f5-9b52-388cd4043c04" providerId="ADAL" clId="{DB3F8C76-9E84-425C-958D-57243E72E246}" dt="2022-10-05T09:05:59.288" v="3717" actId="478"/>
          <ac:picMkLst>
            <pc:docMk/>
            <pc:sldMk cId="854609834" sldId="320"/>
            <ac:picMk id="4" creationId="{0644885C-E19B-4847-B53A-61E094CD61C0}"/>
          </ac:picMkLst>
        </pc:picChg>
        <pc:picChg chg="del mod">
          <ac:chgData name="Sara Muneeb" userId="29b624b1-a719-43f5-9b52-388cd4043c04" providerId="ADAL" clId="{DB3F8C76-9E84-425C-958D-57243E72E246}" dt="2022-10-05T09:02:51.457" v="3712" actId="478"/>
          <ac:picMkLst>
            <pc:docMk/>
            <pc:sldMk cId="854609834" sldId="320"/>
            <ac:picMk id="5" creationId="{BA20838B-E9FE-481A-82C9-A4BD9A30908F}"/>
          </ac:picMkLst>
        </pc:picChg>
        <pc:picChg chg="add del mod">
          <ac:chgData name="Sara Muneeb" userId="29b624b1-a719-43f5-9b52-388cd4043c04" providerId="ADAL" clId="{DB3F8C76-9E84-425C-958D-57243E72E246}" dt="2022-10-05T09:06:09.745" v="3721" actId="478"/>
          <ac:picMkLst>
            <pc:docMk/>
            <pc:sldMk cId="854609834" sldId="320"/>
            <ac:picMk id="9" creationId="{F3BA7766-7801-9EF2-D279-604FF74DE4A3}"/>
          </ac:picMkLst>
        </pc:picChg>
        <pc:picChg chg="add mod">
          <ac:chgData name="Sara Muneeb" userId="29b624b1-a719-43f5-9b52-388cd4043c04" providerId="ADAL" clId="{DB3F8C76-9E84-425C-958D-57243E72E246}" dt="2022-10-05T09:08:59.492" v="3729" actId="1076"/>
          <ac:picMkLst>
            <pc:docMk/>
            <pc:sldMk cId="854609834" sldId="320"/>
            <ac:picMk id="13" creationId="{4EF693B5-9EF3-77E0-6A1A-72224F034E14}"/>
          </ac:picMkLst>
        </pc:picChg>
        <pc:picChg chg="add mod">
          <ac:chgData name="Sara Muneeb" userId="29b624b1-a719-43f5-9b52-388cd4043c04" providerId="ADAL" clId="{DB3F8C76-9E84-425C-958D-57243E72E246}" dt="2022-10-05T09:09:15.459" v="3734" actId="27614"/>
          <ac:picMkLst>
            <pc:docMk/>
            <pc:sldMk cId="854609834" sldId="320"/>
            <ac:picMk id="15" creationId="{3E6715EE-F7E5-5669-B7AE-AFA03A82E991}"/>
          </ac:picMkLst>
        </pc:picChg>
        <pc:picChg chg="add mod">
          <ac:chgData name="Sara Muneeb" userId="29b624b1-a719-43f5-9b52-388cd4043c04" providerId="ADAL" clId="{DB3F8C76-9E84-425C-958D-57243E72E246}" dt="2022-10-05T09:09:01.290" v="3730" actId="1076"/>
          <ac:picMkLst>
            <pc:docMk/>
            <pc:sldMk cId="854609834" sldId="320"/>
            <ac:picMk id="3076" creationId="{B67FE095-22E1-0CFB-02FF-B23B1C186ED1}"/>
          </ac:picMkLst>
        </pc:picChg>
      </pc:sldChg>
      <pc:sldChg chg="addSp modSp add mod">
        <pc:chgData name="Sara Muneeb" userId="29b624b1-a719-43f5-9b52-388cd4043c04" providerId="ADAL" clId="{DB3F8C76-9E84-425C-958D-57243E72E246}" dt="2022-10-05T08:32:22.853" v="3485" actId="1076"/>
        <pc:sldMkLst>
          <pc:docMk/>
          <pc:sldMk cId="406449667" sldId="321"/>
        </pc:sldMkLst>
        <pc:picChg chg="add mod">
          <ac:chgData name="Sara Muneeb" userId="29b624b1-a719-43f5-9b52-388cd4043c04" providerId="ADAL" clId="{DB3F8C76-9E84-425C-958D-57243E72E246}" dt="2022-10-05T08:32:20.466" v="3484" actId="1076"/>
          <ac:picMkLst>
            <pc:docMk/>
            <pc:sldMk cId="406449667" sldId="321"/>
            <ac:picMk id="3" creationId="{01D37097-8753-7955-2136-074CC135495C}"/>
          </ac:picMkLst>
        </pc:picChg>
        <pc:picChg chg="mod">
          <ac:chgData name="Sara Muneeb" userId="29b624b1-a719-43f5-9b52-388cd4043c04" providerId="ADAL" clId="{DB3F8C76-9E84-425C-958D-57243E72E246}" dt="2022-10-05T08:32:22.853" v="3485" actId="1076"/>
          <ac:picMkLst>
            <pc:docMk/>
            <pc:sldMk cId="406449667" sldId="321"/>
            <ac:picMk id="4" creationId="{96C8F24E-FC45-41B8-9879-78E68AFD11EF}"/>
          </ac:picMkLst>
        </pc:picChg>
      </pc:sldChg>
      <pc:sldChg chg="addSp delSp modSp add del mod">
        <pc:chgData name="Sara Muneeb" userId="29b624b1-a719-43f5-9b52-388cd4043c04" providerId="ADAL" clId="{DB3F8C76-9E84-425C-958D-57243E72E246}" dt="2022-10-05T08:34:12.640" v="3504" actId="47"/>
        <pc:sldMkLst>
          <pc:docMk/>
          <pc:sldMk cId="590313255" sldId="322"/>
        </pc:sldMkLst>
        <pc:spChg chg="add mod">
          <ac:chgData name="Sara Muneeb" userId="29b624b1-a719-43f5-9b52-388cd4043c04" providerId="ADAL" clId="{DB3F8C76-9E84-425C-958D-57243E72E246}" dt="2022-10-05T08:34:11.186" v="3503" actId="21"/>
          <ac:spMkLst>
            <pc:docMk/>
            <pc:sldMk cId="590313255" sldId="322"/>
            <ac:spMk id="5" creationId="{462A6DE5-8ABF-B063-93B4-9B6FFEAA2CCC}"/>
          </ac:spMkLst>
        </pc:spChg>
        <pc:picChg chg="del">
          <ac:chgData name="Sara Muneeb" userId="29b624b1-a719-43f5-9b52-388cd4043c04" providerId="ADAL" clId="{DB3F8C76-9E84-425C-958D-57243E72E246}" dt="2022-10-05T08:34:11.186" v="3503" actId="21"/>
          <ac:picMkLst>
            <pc:docMk/>
            <pc:sldMk cId="590313255" sldId="322"/>
            <ac:picMk id="4" creationId="{ED3ADA1F-DEB4-490E-A926-7E18F4EF8128}"/>
          </ac:picMkLst>
        </pc:picChg>
      </pc:sldChg>
      <pc:sldChg chg="add">
        <pc:chgData name="Sara Muneeb" userId="29b624b1-a719-43f5-9b52-388cd4043c04" providerId="ADAL" clId="{DB3F8C76-9E84-425C-958D-57243E72E246}" dt="2022-10-03T08:32:28.013" v="2743"/>
        <pc:sldMkLst>
          <pc:docMk/>
          <pc:sldMk cId="1151827555" sldId="323"/>
        </pc:sldMkLst>
      </pc:sldChg>
      <pc:sldChg chg="add del">
        <pc:chgData name="Sara Muneeb" userId="29b624b1-a719-43f5-9b52-388cd4043c04" providerId="ADAL" clId="{DB3F8C76-9E84-425C-958D-57243E72E246}" dt="2022-10-03T08:44:32.724" v="2815" actId="47"/>
        <pc:sldMkLst>
          <pc:docMk/>
          <pc:sldMk cId="1888767272" sldId="324"/>
        </pc:sldMkLst>
      </pc:sldChg>
      <pc:sldChg chg="modSp add mod">
        <pc:chgData name="Sara Muneeb" userId="29b624b1-a719-43f5-9b52-388cd4043c04" providerId="ADAL" clId="{DB3F8C76-9E84-425C-958D-57243E72E246}" dt="2022-10-03T08:44:42.174" v="2833" actId="20577"/>
        <pc:sldMkLst>
          <pc:docMk/>
          <pc:sldMk cId="566433223" sldId="325"/>
        </pc:sldMkLst>
        <pc:spChg chg="mod">
          <ac:chgData name="Sara Muneeb" userId="29b624b1-a719-43f5-9b52-388cd4043c04" providerId="ADAL" clId="{DB3F8C76-9E84-425C-958D-57243E72E246}" dt="2022-10-03T08:44:42.174" v="2833" actId="20577"/>
          <ac:spMkLst>
            <pc:docMk/>
            <pc:sldMk cId="566433223" sldId="325"/>
            <ac:spMk id="2" creationId="{00000000-0000-0000-0000-000000000000}"/>
          </ac:spMkLst>
        </pc:spChg>
      </pc:sldChg>
      <pc:sldChg chg="add del">
        <pc:chgData name="Sara Muneeb" userId="29b624b1-a719-43f5-9b52-388cd4043c04" providerId="ADAL" clId="{DB3F8C76-9E84-425C-958D-57243E72E246}" dt="2022-10-03T08:45:15.741" v="2838" actId="47"/>
        <pc:sldMkLst>
          <pc:docMk/>
          <pc:sldMk cId="1629450809" sldId="326"/>
        </pc:sldMkLst>
      </pc:sldChg>
      <pc:sldChg chg="add del">
        <pc:chgData name="Sara Muneeb" userId="29b624b1-a719-43f5-9b52-388cd4043c04" providerId="ADAL" clId="{DB3F8C76-9E84-425C-958D-57243E72E246}" dt="2022-10-03T08:45:13.399" v="2837" actId="47"/>
        <pc:sldMkLst>
          <pc:docMk/>
          <pc:sldMk cId="3425390869" sldId="327"/>
        </pc:sldMkLst>
      </pc:sldChg>
      <pc:sldChg chg="add">
        <pc:chgData name="Sara Muneeb" userId="29b624b1-a719-43f5-9b52-388cd4043c04" providerId="ADAL" clId="{DB3F8C76-9E84-425C-958D-57243E72E246}" dt="2022-10-03T08:41:05.849" v="2745"/>
        <pc:sldMkLst>
          <pc:docMk/>
          <pc:sldMk cId="3494110084" sldId="328"/>
        </pc:sldMkLst>
      </pc:sldChg>
      <pc:sldChg chg="add del">
        <pc:chgData name="Sara Muneeb" userId="29b624b1-a719-43f5-9b52-388cd4043c04" providerId="ADAL" clId="{DB3F8C76-9E84-425C-958D-57243E72E246}" dt="2022-10-03T08:45:21.951" v="2839" actId="47"/>
        <pc:sldMkLst>
          <pc:docMk/>
          <pc:sldMk cId="2152467212" sldId="329"/>
        </pc:sldMkLst>
      </pc:sldChg>
      <pc:sldChg chg="addSp delSp add mod">
        <pc:chgData name="Sara Muneeb" userId="29b624b1-a719-43f5-9b52-388cd4043c04" providerId="ADAL" clId="{DB3F8C76-9E84-425C-958D-57243E72E246}" dt="2022-10-03T08:45:53.262" v="2841" actId="22"/>
        <pc:sldMkLst>
          <pc:docMk/>
          <pc:sldMk cId="3427912561" sldId="330"/>
        </pc:sldMkLst>
        <pc:picChg chg="add del">
          <ac:chgData name="Sara Muneeb" userId="29b624b1-a719-43f5-9b52-388cd4043c04" providerId="ADAL" clId="{DB3F8C76-9E84-425C-958D-57243E72E246}" dt="2022-10-03T08:45:53.262" v="2841" actId="22"/>
          <ac:picMkLst>
            <pc:docMk/>
            <pc:sldMk cId="3427912561" sldId="330"/>
            <ac:picMk id="4" creationId="{B00AD290-54F1-A2B1-B01A-BF7759636E5F}"/>
          </ac:picMkLst>
        </pc:picChg>
      </pc:sldChg>
      <pc:sldChg chg="addSp modSp new mod">
        <pc:chgData name="Sara Muneeb" userId="29b624b1-a719-43f5-9b52-388cd4043c04" providerId="ADAL" clId="{DB3F8C76-9E84-425C-958D-57243E72E246}" dt="2022-10-03T08:44:26.049" v="2814" actId="1076"/>
        <pc:sldMkLst>
          <pc:docMk/>
          <pc:sldMk cId="3349574719" sldId="331"/>
        </pc:sldMkLst>
        <pc:spChg chg="mod">
          <ac:chgData name="Sara Muneeb" userId="29b624b1-a719-43f5-9b52-388cd4043c04" providerId="ADAL" clId="{DB3F8C76-9E84-425C-958D-57243E72E246}" dt="2022-10-03T08:42:44.114" v="2785" actId="20577"/>
          <ac:spMkLst>
            <pc:docMk/>
            <pc:sldMk cId="3349574719" sldId="331"/>
            <ac:spMk id="2" creationId="{BDF42397-FB23-DBDD-9EF6-9540B52654E4}"/>
          </ac:spMkLst>
        </pc:spChg>
        <pc:spChg chg="mod">
          <ac:chgData name="Sara Muneeb" userId="29b624b1-a719-43f5-9b52-388cd4043c04" providerId="ADAL" clId="{DB3F8C76-9E84-425C-958D-57243E72E246}" dt="2022-10-03T08:44:08.473" v="2811" actId="20577"/>
          <ac:spMkLst>
            <pc:docMk/>
            <pc:sldMk cId="3349574719" sldId="331"/>
            <ac:spMk id="3" creationId="{54B22514-635C-5D94-AF86-87E4697184DC}"/>
          </ac:spMkLst>
        </pc:spChg>
        <pc:picChg chg="add mod">
          <ac:chgData name="Sara Muneeb" userId="29b624b1-a719-43f5-9b52-388cd4043c04" providerId="ADAL" clId="{DB3F8C76-9E84-425C-958D-57243E72E246}" dt="2022-10-03T08:44:26.049" v="2814" actId="1076"/>
          <ac:picMkLst>
            <pc:docMk/>
            <pc:sldMk cId="3349574719" sldId="331"/>
            <ac:picMk id="5" creationId="{2AA5373B-0293-5863-52B4-C7F2BEFF8DAE}"/>
          </ac:picMkLst>
        </pc:picChg>
      </pc:sldChg>
      <pc:sldChg chg="addSp delSp modSp new mod">
        <pc:chgData name="Sara Muneeb" userId="29b624b1-a719-43f5-9b52-388cd4043c04" providerId="ADAL" clId="{DB3F8C76-9E84-425C-958D-57243E72E246}" dt="2022-10-03T08:47:58.138" v="2874" actId="1076"/>
        <pc:sldMkLst>
          <pc:docMk/>
          <pc:sldMk cId="3430477893" sldId="332"/>
        </pc:sldMkLst>
        <pc:spChg chg="mod">
          <ac:chgData name="Sara Muneeb" userId="29b624b1-a719-43f5-9b52-388cd4043c04" providerId="ADAL" clId="{DB3F8C76-9E84-425C-958D-57243E72E246}" dt="2022-10-03T08:46:02.443" v="2865" actId="20577"/>
          <ac:spMkLst>
            <pc:docMk/>
            <pc:sldMk cId="3430477893" sldId="332"/>
            <ac:spMk id="2" creationId="{1BA14503-2877-4ED8-B221-911B3A18F1B6}"/>
          </ac:spMkLst>
        </pc:spChg>
        <pc:spChg chg="del">
          <ac:chgData name="Sara Muneeb" userId="29b624b1-a719-43f5-9b52-388cd4043c04" providerId="ADAL" clId="{DB3F8C76-9E84-425C-958D-57243E72E246}" dt="2022-10-03T08:46:03.889" v="2866" actId="22"/>
          <ac:spMkLst>
            <pc:docMk/>
            <pc:sldMk cId="3430477893" sldId="332"/>
            <ac:spMk id="3" creationId="{E64851BA-2A65-5500-C2D2-4727D3CDAD72}"/>
          </ac:spMkLst>
        </pc:spChg>
        <pc:picChg chg="add mod ord">
          <ac:chgData name="Sara Muneeb" userId="29b624b1-a719-43f5-9b52-388cd4043c04" providerId="ADAL" clId="{DB3F8C76-9E84-425C-958D-57243E72E246}" dt="2022-10-03T08:47:24.621" v="2869" actId="1076"/>
          <ac:picMkLst>
            <pc:docMk/>
            <pc:sldMk cId="3430477893" sldId="332"/>
            <ac:picMk id="5" creationId="{23B13542-863B-4B1A-7EC6-424EDC135963}"/>
          </ac:picMkLst>
        </pc:picChg>
        <pc:picChg chg="add mod">
          <ac:chgData name="Sara Muneeb" userId="29b624b1-a719-43f5-9b52-388cd4043c04" providerId="ADAL" clId="{DB3F8C76-9E84-425C-958D-57243E72E246}" dt="2022-10-03T08:47:58.138" v="2874" actId="1076"/>
          <ac:picMkLst>
            <pc:docMk/>
            <pc:sldMk cId="3430477893" sldId="332"/>
            <ac:picMk id="7" creationId="{0CE85A44-E9E5-F249-5169-170745F91064}"/>
          </ac:picMkLst>
        </pc:picChg>
      </pc:sldChg>
      <pc:sldChg chg="addSp delSp modSp new mod">
        <pc:chgData name="Sara Muneeb" userId="29b624b1-a719-43f5-9b52-388cd4043c04" providerId="ADAL" clId="{DB3F8C76-9E84-425C-958D-57243E72E246}" dt="2022-10-03T08:53:53.093" v="2965"/>
        <pc:sldMkLst>
          <pc:docMk/>
          <pc:sldMk cId="3917894372" sldId="333"/>
        </pc:sldMkLst>
        <pc:spChg chg="mod">
          <ac:chgData name="Sara Muneeb" userId="29b624b1-a719-43f5-9b52-388cd4043c04" providerId="ADAL" clId="{DB3F8C76-9E84-425C-958D-57243E72E246}" dt="2022-10-03T08:48:31.717" v="2904" actId="20577"/>
          <ac:spMkLst>
            <pc:docMk/>
            <pc:sldMk cId="3917894372" sldId="333"/>
            <ac:spMk id="2" creationId="{8C9BF00C-DE08-05B4-94B7-21F99DF181F5}"/>
          </ac:spMkLst>
        </pc:spChg>
        <pc:spChg chg="mod">
          <ac:chgData name="Sara Muneeb" userId="29b624b1-a719-43f5-9b52-388cd4043c04" providerId="ADAL" clId="{DB3F8C76-9E84-425C-958D-57243E72E246}" dt="2022-10-03T08:51:54.874" v="2915" actId="1076"/>
          <ac:spMkLst>
            <pc:docMk/>
            <pc:sldMk cId="3917894372" sldId="333"/>
            <ac:spMk id="3" creationId="{1FCBA3A4-B640-FD0C-C7ED-C462A6F5F329}"/>
          </ac:spMkLst>
        </pc:spChg>
        <pc:picChg chg="add mod">
          <ac:chgData name="Sara Muneeb" userId="29b624b1-a719-43f5-9b52-388cd4043c04" providerId="ADAL" clId="{DB3F8C76-9E84-425C-958D-57243E72E246}" dt="2022-10-03T08:52:15.660" v="2920" actId="1076"/>
          <ac:picMkLst>
            <pc:docMk/>
            <pc:sldMk cId="3917894372" sldId="333"/>
            <ac:picMk id="1026" creationId="{482A12D2-8096-3518-B78C-3D4BBAAD0454}"/>
          </ac:picMkLst>
        </pc:picChg>
        <pc:picChg chg="add del">
          <ac:chgData name="Sara Muneeb" userId="29b624b1-a719-43f5-9b52-388cd4043c04" providerId="ADAL" clId="{DB3F8C76-9E84-425C-958D-57243E72E246}" dt="2022-10-03T08:53:53.093" v="2965"/>
          <ac:picMkLst>
            <pc:docMk/>
            <pc:sldMk cId="3917894372" sldId="333"/>
            <ac:picMk id="1028" creationId="{9E1F1E16-A9D5-C013-404E-CAF433CAF6D0}"/>
          </ac:picMkLst>
        </pc:picChg>
      </pc:sldChg>
      <pc:sldChg chg="modSp new del mod">
        <pc:chgData name="Sara Muneeb" userId="29b624b1-a719-43f5-9b52-388cd4043c04" providerId="ADAL" clId="{DB3F8C76-9E84-425C-958D-57243E72E246}" dt="2022-10-03T09:02:56.545" v="3026" actId="47"/>
        <pc:sldMkLst>
          <pc:docMk/>
          <pc:sldMk cId="1807911425" sldId="334"/>
        </pc:sldMkLst>
        <pc:spChg chg="mod">
          <ac:chgData name="Sara Muneeb" userId="29b624b1-a719-43f5-9b52-388cd4043c04" providerId="ADAL" clId="{DB3F8C76-9E84-425C-958D-57243E72E246}" dt="2022-10-03T08:52:40.895" v="2963" actId="20577"/>
          <ac:spMkLst>
            <pc:docMk/>
            <pc:sldMk cId="1807911425" sldId="334"/>
            <ac:spMk id="2" creationId="{DFD9F9C7-D4B2-0938-60E4-036D0673C0A4}"/>
          </ac:spMkLst>
        </pc:spChg>
      </pc:sldChg>
      <pc:sldChg chg="add ord">
        <pc:chgData name="Sara Muneeb" userId="29b624b1-a719-43f5-9b52-388cd4043c04" providerId="ADAL" clId="{DB3F8C76-9E84-425C-958D-57243E72E246}" dt="2022-10-03T08:59:54.890" v="3014"/>
        <pc:sldMkLst>
          <pc:docMk/>
          <pc:sldMk cId="8593176" sldId="335"/>
        </pc:sldMkLst>
      </pc:sldChg>
      <pc:sldChg chg="delSp add del mod">
        <pc:chgData name="Sara Muneeb" userId="29b624b1-a719-43f5-9b52-388cd4043c04" providerId="ADAL" clId="{DB3F8C76-9E84-425C-958D-57243E72E246}" dt="2022-10-03T08:55:34.364" v="2984" actId="47"/>
        <pc:sldMkLst>
          <pc:docMk/>
          <pc:sldMk cId="1678163868" sldId="336"/>
        </pc:sldMkLst>
        <pc:picChg chg="del">
          <ac:chgData name="Sara Muneeb" userId="29b624b1-a719-43f5-9b52-388cd4043c04" providerId="ADAL" clId="{DB3F8C76-9E84-425C-958D-57243E72E246}" dt="2022-10-03T08:55:04.476" v="2975" actId="21"/>
          <ac:picMkLst>
            <pc:docMk/>
            <pc:sldMk cId="1678163868" sldId="336"/>
            <ac:picMk id="6" creationId="{3E1EB4D4-5BED-49C0-A5AC-F1F095AC48B6}"/>
          </ac:picMkLst>
        </pc:picChg>
      </pc:sldChg>
      <pc:sldChg chg="addSp modSp add mod ord">
        <pc:chgData name="Sara Muneeb" userId="29b624b1-a719-43f5-9b52-388cd4043c04" providerId="ADAL" clId="{DB3F8C76-9E84-425C-958D-57243E72E246}" dt="2022-10-03T08:57:21.278" v="3006"/>
        <pc:sldMkLst>
          <pc:docMk/>
          <pc:sldMk cId="633161056" sldId="337"/>
        </pc:sldMkLst>
        <pc:picChg chg="add mod">
          <ac:chgData name="Sara Muneeb" userId="29b624b1-a719-43f5-9b52-388cd4043c04" providerId="ADAL" clId="{DB3F8C76-9E84-425C-958D-57243E72E246}" dt="2022-10-03T08:55:25.233" v="2982" actId="1076"/>
          <ac:picMkLst>
            <pc:docMk/>
            <pc:sldMk cId="633161056" sldId="337"/>
            <ac:picMk id="3" creationId="{7A700882-33BE-8D82-2022-A9F02B8D2171}"/>
          </ac:picMkLst>
        </pc:picChg>
      </pc:sldChg>
      <pc:sldChg chg="add del ord">
        <pc:chgData name="Sara Muneeb" userId="29b624b1-a719-43f5-9b52-388cd4043c04" providerId="ADAL" clId="{DB3F8C76-9E84-425C-958D-57243E72E246}" dt="2022-10-03T09:02:16.244" v="3019" actId="47"/>
        <pc:sldMkLst>
          <pc:docMk/>
          <pc:sldMk cId="1444182912" sldId="338"/>
        </pc:sldMkLst>
      </pc:sldChg>
      <pc:sldChg chg="add del">
        <pc:chgData name="Sara Muneeb" userId="29b624b1-a719-43f5-9b52-388cd4043c04" providerId="ADAL" clId="{DB3F8C76-9E84-425C-958D-57243E72E246}" dt="2022-10-03T09:02:52.252" v="3024" actId="47"/>
        <pc:sldMkLst>
          <pc:docMk/>
          <pc:sldMk cId="1127259162" sldId="339"/>
        </pc:sldMkLst>
      </pc:sldChg>
      <pc:sldChg chg="add del">
        <pc:chgData name="Sara Muneeb" userId="29b624b1-a719-43f5-9b52-388cd4043c04" providerId="ADAL" clId="{DB3F8C76-9E84-425C-958D-57243E72E246}" dt="2022-10-03T09:02:54.031" v="3025" actId="47"/>
        <pc:sldMkLst>
          <pc:docMk/>
          <pc:sldMk cId="3128309874" sldId="340"/>
        </pc:sldMkLst>
      </pc:sldChg>
      <pc:sldChg chg="addSp delSp modSp new mod">
        <pc:chgData name="Sara Muneeb" userId="29b624b1-a719-43f5-9b52-388cd4043c04" providerId="ADAL" clId="{DB3F8C76-9E84-425C-958D-57243E72E246}" dt="2022-10-03T08:56:42.446" v="3002" actId="20577"/>
        <pc:sldMkLst>
          <pc:docMk/>
          <pc:sldMk cId="3882494558" sldId="341"/>
        </pc:sldMkLst>
        <pc:spChg chg="mod">
          <ac:chgData name="Sara Muneeb" userId="29b624b1-a719-43f5-9b52-388cd4043c04" providerId="ADAL" clId="{DB3F8C76-9E84-425C-958D-57243E72E246}" dt="2022-10-03T08:56:42.446" v="3002" actId="20577"/>
          <ac:spMkLst>
            <pc:docMk/>
            <pc:sldMk cId="3882494558" sldId="341"/>
            <ac:spMk id="2" creationId="{900C8EA5-CB76-0D65-2A62-FAB0F51B6C6A}"/>
          </ac:spMkLst>
        </pc:spChg>
        <pc:spChg chg="del">
          <ac:chgData name="Sara Muneeb" userId="29b624b1-a719-43f5-9b52-388cd4043c04" providerId="ADAL" clId="{DB3F8C76-9E84-425C-958D-57243E72E246}" dt="2022-10-03T08:56:36.828" v="2992"/>
          <ac:spMkLst>
            <pc:docMk/>
            <pc:sldMk cId="3882494558" sldId="341"/>
            <ac:spMk id="3" creationId="{CE71EB3E-6D7C-64EE-DE6D-6BC420E101E5}"/>
          </ac:spMkLst>
        </pc:spChg>
        <pc:picChg chg="add mod">
          <ac:chgData name="Sara Muneeb" userId="29b624b1-a719-43f5-9b52-388cd4043c04" providerId="ADAL" clId="{DB3F8C76-9E84-425C-958D-57243E72E246}" dt="2022-10-03T08:56:38.990" v="2993" actId="1076"/>
          <ac:picMkLst>
            <pc:docMk/>
            <pc:sldMk cId="3882494558" sldId="341"/>
            <ac:picMk id="4" creationId="{7FE13403-25A8-499D-8D7A-4A0A17D56BFF}"/>
          </ac:picMkLst>
        </pc:picChg>
      </pc:sldChg>
      <pc:sldChg chg="modSp new mod">
        <pc:chgData name="Sara Muneeb" userId="29b624b1-a719-43f5-9b52-388cd4043c04" providerId="ADAL" clId="{DB3F8C76-9E84-425C-958D-57243E72E246}" dt="2022-10-03T09:05:02.703" v="3080" actId="20577"/>
        <pc:sldMkLst>
          <pc:docMk/>
          <pc:sldMk cId="2698458265" sldId="342"/>
        </pc:sldMkLst>
        <pc:spChg chg="mod">
          <ac:chgData name="Sara Muneeb" userId="29b624b1-a719-43f5-9b52-388cd4043c04" providerId="ADAL" clId="{DB3F8C76-9E84-425C-958D-57243E72E246}" dt="2022-10-03T09:03:02.764" v="3045" actId="20577"/>
          <ac:spMkLst>
            <pc:docMk/>
            <pc:sldMk cId="2698458265" sldId="342"/>
            <ac:spMk id="2" creationId="{01F3F972-9024-B371-9CA6-DA46689C9DB0}"/>
          </ac:spMkLst>
        </pc:spChg>
        <pc:spChg chg="mod">
          <ac:chgData name="Sara Muneeb" userId="29b624b1-a719-43f5-9b52-388cd4043c04" providerId="ADAL" clId="{DB3F8C76-9E84-425C-958D-57243E72E246}" dt="2022-10-03T09:05:02.703" v="3080" actId="20577"/>
          <ac:spMkLst>
            <pc:docMk/>
            <pc:sldMk cId="2698458265" sldId="342"/>
            <ac:spMk id="3" creationId="{47523A51-222B-D760-044E-31DAD03EC92D}"/>
          </ac:spMkLst>
        </pc:spChg>
      </pc:sldChg>
      <pc:sldChg chg="addSp modSp new mod">
        <pc:chgData name="Sara Muneeb" userId="29b624b1-a719-43f5-9b52-388cd4043c04" providerId="ADAL" clId="{DB3F8C76-9E84-425C-958D-57243E72E246}" dt="2022-10-05T09:36:14.644" v="4004" actId="1076"/>
        <pc:sldMkLst>
          <pc:docMk/>
          <pc:sldMk cId="2513089267" sldId="343"/>
        </pc:sldMkLst>
        <pc:spChg chg="mod">
          <ac:chgData name="Sara Muneeb" userId="29b624b1-a719-43f5-9b52-388cd4043c04" providerId="ADAL" clId="{DB3F8C76-9E84-425C-958D-57243E72E246}" dt="2022-10-03T09:06:51.350" v="3107" actId="20577"/>
          <ac:spMkLst>
            <pc:docMk/>
            <pc:sldMk cId="2513089267" sldId="343"/>
            <ac:spMk id="2" creationId="{B33EB936-0A5A-BB71-A154-09E6BF2CBFBA}"/>
          </ac:spMkLst>
        </pc:spChg>
        <pc:spChg chg="mod">
          <ac:chgData name="Sara Muneeb" userId="29b624b1-a719-43f5-9b52-388cd4043c04" providerId="ADAL" clId="{DB3F8C76-9E84-425C-958D-57243E72E246}" dt="2022-10-03T09:08:07.154" v="3145" actId="20577"/>
          <ac:spMkLst>
            <pc:docMk/>
            <pc:sldMk cId="2513089267" sldId="343"/>
            <ac:spMk id="3" creationId="{4378ECCD-6E32-28CC-F140-D8B52EBD59DB}"/>
          </ac:spMkLst>
        </pc:spChg>
        <pc:picChg chg="add mod">
          <ac:chgData name="Sara Muneeb" userId="29b624b1-a719-43f5-9b52-388cd4043c04" providerId="ADAL" clId="{DB3F8C76-9E84-425C-958D-57243E72E246}" dt="2022-10-05T09:36:14.644" v="4004" actId="1076"/>
          <ac:picMkLst>
            <pc:docMk/>
            <pc:sldMk cId="2513089267" sldId="343"/>
            <ac:picMk id="5" creationId="{80DDCA12-1AB6-3101-19FC-88F43DA66A57}"/>
          </ac:picMkLst>
        </pc:picChg>
        <pc:picChg chg="add mod">
          <ac:chgData name="Sara Muneeb" userId="29b624b1-a719-43f5-9b52-388cd4043c04" providerId="ADAL" clId="{DB3F8C76-9E84-425C-958D-57243E72E246}" dt="2022-10-05T09:36:13.025" v="4003" actId="1076"/>
          <ac:picMkLst>
            <pc:docMk/>
            <pc:sldMk cId="2513089267" sldId="343"/>
            <ac:picMk id="4098" creationId="{45A26E9E-0A75-188F-C0D0-195B94759800}"/>
          </ac:picMkLst>
        </pc:picChg>
      </pc:sldChg>
      <pc:sldChg chg="modSp new mod">
        <pc:chgData name="Sara Muneeb" userId="29b624b1-a719-43f5-9b52-388cd4043c04" providerId="ADAL" clId="{DB3F8C76-9E84-425C-958D-57243E72E246}" dt="2022-10-03T09:11:31.145" v="3238" actId="20577"/>
        <pc:sldMkLst>
          <pc:docMk/>
          <pc:sldMk cId="405946211" sldId="344"/>
        </pc:sldMkLst>
        <pc:spChg chg="mod">
          <ac:chgData name="Sara Muneeb" userId="29b624b1-a719-43f5-9b52-388cd4043c04" providerId="ADAL" clId="{DB3F8C76-9E84-425C-958D-57243E72E246}" dt="2022-10-03T09:10:56.438" v="3172" actId="20577"/>
          <ac:spMkLst>
            <pc:docMk/>
            <pc:sldMk cId="405946211" sldId="344"/>
            <ac:spMk id="2" creationId="{D7F4F228-B9C5-AB12-8C5D-37D043A48061}"/>
          </ac:spMkLst>
        </pc:spChg>
        <pc:spChg chg="mod">
          <ac:chgData name="Sara Muneeb" userId="29b624b1-a719-43f5-9b52-388cd4043c04" providerId="ADAL" clId="{DB3F8C76-9E84-425C-958D-57243E72E246}" dt="2022-10-03T09:11:31.145" v="3238" actId="20577"/>
          <ac:spMkLst>
            <pc:docMk/>
            <pc:sldMk cId="405946211" sldId="344"/>
            <ac:spMk id="3" creationId="{148D8B6E-F25B-9E23-0BB0-71561C53E27C}"/>
          </ac:spMkLst>
        </pc:spChg>
      </pc:sldChg>
      <pc:sldChg chg="addSp delSp modSp new mod">
        <pc:chgData name="Sara Muneeb" userId="29b624b1-a719-43f5-9b52-388cd4043c04" providerId="ADAL" clId="{DB3F8C76-9E84-425C-958D-57243E72E246}" dt="2022-10-05T08:12:39.420" v="3352" actId="1076"/>
        <pc:sldMkLst>
          <pc:docMk/>
          <pc:sldMk cId="2989140334" sldId="345"/>
        </pc:sldMkLst>
        <pc:spChg chg="mod">
          <ac:chgData name="Sara Muneeb" userId="29b624b1-a719-43f5-9b52-388cd4043c04" providerId="ADAL" clId="{DB3F8C76-9E84-425C-958D-57243E72E246}" dt="2022-10-05T08:05:37.194" v="3271" actId="20577"/>
          <ac:spMkLst>
            <pc:docMk/>
            <pc:sldMk cId="2989140334" sldId="345"/>
            <ac:spMk id="2" creationId="{392477F7-0B8B-8390-05A3-8CD5AB838E38}"/>
          </ac:spMkLst>
        </pc:spChg>
        <pc:spChg chg="del">
          <ac:chgData name="Sara Muneeb" userId="29b624b1-a719-43f5-9b52-388cd4043c04" providerId="ADAL" clId="{DB3F8C76-9E84-425C-958D-57243E72E246}" dt="2022-10-05T08:06:27.345" v="3272" actId="931"/>
          <ac:spMkLst>
            <pc:docMk/>
            <pc:sldMk cId="2989140334" sldId="345"/>
            <ac:spMk id="3" creationId="{D2F8713B-CCD3-197F-54BD-6B1BD231FA0C}"/>
          </ac:spMkLst>
        </pc:spChg>
        <pc:spChg chg="add del mod">
          <ac:chgData name="Sara Muneeb" userId="29b624b1-a719-43f5-9b52-388cd4043c04" providerId="ADAL" clId="{DB3F8C76-9E84-425C-958D-57243E72E246}" dt="2022-10-05T08:06:39.963" v="3274" actId="931"/>
          <ac:spMkLst>
            <pc:docMk/>
            <pc:sldMk cId="2989140334" sldId="345"/>
            <ac:spMk id="7" creationId="{18ACB324-814C-082D-194E-AD0A6AC47F8C}"/>
          </ac:spMkLst>
        </pc:spChg>
        <pc:spChg chg="add del mod">
          <ac:chgData name="Sara Muneeb" userId="29b624b1-a719-43f5-9b52-388cd4043c04" providerId="ADAL" clId="{DB3F8C76-9E84-425C-958D-57243E72E246}" dt="2022-10-05T08:09:54.284" v="3278"/>
          <ac:spMkLst>
            <pc:docMk/>
            <pc:sldMk cId="2989140334" sldId="345"/>
            <ac:spMk id="11" creationId="{1F0A3461-A205-B476-E693-5B6C0D2E2F77}"/>
          </ac:spMkLst>
        </pc:spChg>
        <pc:spChg chg="add mod">
          <ac:chgData name="Sara Muneeb" userId="29b624b1-a719-43f5-9b52-388cd4043c04" providerId="ADAL" clId="{DB3F8C76-9E84-425C-958D-57243E72E246}" dt="2022-10-05T08:12:39.420" v="3352" actId="1076"/>
          <ac:spMkLst>
            <pc:docMk/>
            <pc:sldMk cId="2989140334" sldId="345"/>
            <ac:spMk id="12" creationId="{BBDF8F95-6B91-434D-6850-8B1CFE1AE336}"/>
          </ac:spMkLst>
        </pc:spChg>
        <pc:spChg chg="add mod">
          <ac:chgData name="Sara Muneeb" userId="29b624b1-a719-43f5-9b52-388cd4043c04" providerId="ADAL" clId="{DB3F8C76-9E84-425C-958D-57243E72E246}" dt="2022-10-05T08:12:04.765" v="3329" actId="1076"/>
          <ac:spMkLst>
            <pc:docMk/>
            <pc:sldMk cId="2989140334" sldId="345"/>
            <ac:spMk id="13" creationId="{315B168A-801E-C457-2852-1F6087995B06}"/>
          </ac:spMkLst>
        </pc:spChg>
        <pc:spChg chg="add mod">
          <ac:chgData name="Sara Muneeb" userId="29b624b1-a719-43f5-9b52-388cd4043c04" providerId="ADAL" clId="{DB3F8C76-9E84-425C-958D-57243E72E246}" dt="2022-10-05T08:12:33.899" v="3351" actId="20577"/>
          <ac:spMkLst>
            <pc:docMk/>
            <pc:sldMk cId="2989140334" sldId="345"/>
            <ac:spMk id="14" creationId="{1816D2A7-A716-EB11-6CE4-1E61B5756780}"/>
          </ac:spMkLst>
        </pc:spChg>
        <pc:picChg chg="add del mod">
          <ac:chgData name="Sara Muneeb" userId="29b624b1-a719-43f5-9b52-388cd4043c04" providerId="ADAL" clId="{DB3F8C76-9E84-425C-958D-57243E72E246}" dt="2022-10-05T08:06:30.460" v="3273" actId="478"/>
          <ac:picMkLst>
            <pc:docMk/>
            <pc:sldMk cId="2989140334" sldId="345"/>
            <ac:picMk id="5" creationId="{5D0D8EBF-7C1E-00F6-D086-F6BADFAD1E8E}"/>
          </ac:picMkLst>
        </pc:picChg>
        <pc:picChg chg="add del mod">
          <ac:chgData name="Sara Muneeb" userId="29b624b1-a719-43f5-9b52-388cd4043c04" providerId="ADAL" clId="{DB3F8C76-9E84-425C-958D-57243E72E246}" dt="2022-10-05T08:07:04.184" v="3277" actId="478"/>
          <ac:picMkLst>
            <pc:docMk/>
            <pc:sldMk cId="2989140334" sldId="345"/>
            <ac:picMk id="9" creationId="{4CEABCE9-43D6-BD0F-51A3-62953CC46FA5}"/>
          </ac:picMkLst>
        </pc:picChg>
        <pc:picChg chg="add mod">
          <ac:chgData name="Sara Muneeb" userId="29b624b1-a719-43f5-9b52-388cd4043c04" providerId="ADAL" clId="{DB3F8C76-9E84-425C-958D-57243E72E246}" dt="2022-10-05T08:11:52.382" v="3325" actId="1076"/>
          <ac:picMkLst>
            <pc:docMk/>
            <pc:sldMk cId="2989140334" sldId="345"/>
            <ac:picMk id="1026" creationId="{AB0650A4-C377-36D3-6AF2-5B85234CEC4D}"/>
          </ac:picMkLst>
        </pc:picChg>
        <pc:picChg chg="add mod">
          <ac:chgData name="Sara Muneeb" userId="29b624b1-a719-43f5-9b52-388cd4043c04" providerId="ADAL" clId="{DB3F8C76-9E84-425C-958D-57243E72E246}" dt="2022-10-05T08:12:01.427" v="3328" actId="1076"/>
          <ac:picMkLst>
            <pc:docMk/>
            <pc:sldMk cId="2989140334" sldId="345"/>
            <ac:picMk id="1028" creationId="{EA91969B-9429-2313-63A6-C17810AB2D55}"/>
          </ac:picMkLst>
        </pc:picChg>
        <pc:picChg chg="add mod">
          <ac:chgData name="Sara Muneeb" userId="29b624b1-a719-43f5-9b52-388cd4043c04" providerId="ADAL" clId="{DB3F8C76-9E84-425C-958D-57243E72E246}" dt="2022-10-05T08:12:08.326" v="3330" actId="1076"/>
          <ac:picMkLst>
            <pc:docMk/>
            <pc:sldMk cId="2989140334" sldId="345"/>
            <ac:picMk id="1030" creationId="{85055336-535E-226B-96C6-AA479A5DE744}"/>
          </ac:picMkLst>
        </pc:picChg>
      </pc:sldChg>
      <pc:sldChg chg="add del">
        <pc:chgData name="Sara Muneeb" userId="29b624b1-a719-43f5-9b52-388cd4043c04" providerId="ADAL" clId="{DB3F8C76-9E84-425C-958D-57243E72E246}" dt="2022-09-27T04:55:26.398" v="39" actId="47"/>
        <pc:sldMkLst>
          <pc:docMk/>
          <pc:sldMk cId="4246156943" sldId="345"/>
        </pc:sldMkLst>
      </pc:sldChg>
      <pc:sldChg chg="add del">
        <pc:chgData name="Sara Muneeb" userId="29b624b1-a719-43f5-9b52-388cd4043c04" providerId="ADAL" clId="{DB3F8C76-9E84-425C-958D-57243E72E246}" dt="2022-09-27T04:55:26.398" v="39" actId="47"/>
        <pc:sldMkLst>
          <pc:docMk/>
          <pc:sldMk cId="2366367615" sldId="346"/>
        </pc:sldMkLst>
      </pc:sldChg>
      <pc:sldChg chg="addSp delSp modSp new mod ord">
        <pc:chgData name="Sara Muneeb" userId="29b624b1-a719-43f5-9b52-388cd4043c04" providerId="ADAL" clId="{DB3F8C76-9E84-425C-958D-57243E72E246}" dt="2022-10-05T09:00:16.582" v="3704" actId="20577"/>
        <pc:sldMkLst>
          <pc:docMk/>
          <pc:sldMk cId="3678470995" sldId="346"/>
        </pc:sldMkLst>
        <pc:spChg chg="mod">
          <ac:chgData name="Sara Muneeb" userId="29b624b1-a719-43f5-9b52-388cd4043c04" providerId="ADAL" clId="{DB3F8C76-9E84-425C-958D-57243E72E246}" dt="2022-10-05T09:00:16.582" v="3704" actId="20577"/>
          <ac:spMkLst>
            <pc:docMk/>
            <pc:sldMk cId="3678470995" sldId="346"/>
            <ac:spMk id="2" creationId="{68D8302F-F7F4-B54F-028C-7EADCB5C643C}"/>
          </ac:spMkLst>
        </pc:spChg>
        <pc:spChg chg="del">
          <ac:chgData name="Sara Muneeb" userId="29b624b1-a719-43f5-9b52-388cd4043c04" providerId="ADAL" clId="{DB3F8C76-9E84-425C-958D-57243E72E246}" dt="2022-10-05T08:13:02.231" v="3369" actId="931"/>
          <ac:spMkLst>
            <pc:docMk/>
            <pc:sldMk cId="3678470995" sldId="346"/>
            <ac:spMk id="3" creationId="{014FE765-D7F8-EDC7-D82C-6AC3B2392F36}"/>
          </ac:spMkLst>
        </pc:spChg>
        <pc:spChg chg="add del mod">
          <ac:chgData name="Sara Muneeb" userId="29b624b1-a719-43f5-9b52-388cd4043c04" providerId="ADAL" clId="{DB3F8C76-9E84-425C-958D-57243E72E246}" dt="2022-10-05T08:13:32.113" v="3371" actId="931"/>
          <ac:spMkLst>
            <pc:docMk/>
            <pc:sldMk cId="3678470995" sldId="346"/>
            <ac:spMk id="7" creationId="{1ABE854F-B00B-2E96-F692-8290588BC053}"/>
          </ac:spMkLst>
        </pc:spChg>
        <pc:picChg chg="add del mod">
          <ac:chgData name="Sara Muneeb" userId="29b624b1-a719-43f5-9b52-388cd4043c04" providerId="ADAL" clId="{DB3F8C76-9E84-425C-958D-57243E72E246}" dt="2022-10-05T08:13:04.090" v="3370" actId="478"/>
          <ac:picMkLst>
            <pc:docMk/>
            <pc:sldMk cId="3678470995" sldId="346"/>
            <ac:picMk id="5" creationId="{FA04A942-42BB-F07B-A6CD-A794D0021886}"/>
          </ac:picMkLst>
        </pc:picChg>
        <pc:picChg chg="add mod">
          <ac:chgData name="Sara Muneeb" userId="29b624b1-a719-43f5-9b52-388cd4043c04" providerId="ADAL" clId="{DB3F8C76-9E84-425C-958D-57243E72E246}" dt="2022-10-05T08:13:36.999" v="3372" actId="27614"/>
          <ac:picMkLst>
            <pc:docMk/>
            <pc:sldMk cId="3678470995" sldId="346"/>
            <ac:picMk id="9" creationId="{7A66B900-9D53-8F01-1D8D-E76C324F7C90}"/>
          </ac:picMkLst>
        </pc:picChg>
      </pc:sldChg>
      <pc:sldChg chg="add del">
        <pc:chgData name="Sara Muneeb" userId="29b624b1-a719-43f5-9b52-388cd4043c04" providerId="ADAL" clId="{DB3F8C76-9E84-425C-958D-57243E72E246}" dt="2022-09-27T04:55:26.398" v="39" actId="47"/>
        <pc:sldMkLst>
          <pc:docMk/>
          <pc:sldMk cId="1655376747" sldId="347"/>
        </pc:sldMkLst>
      </pc:sldChg>
      <pc:sldChg chg="addSp delSp modSp new mod">
        <pc:chgData name="Sara Muneeb" userId="29b624b1-a719-43f5-9b52-388cd4043c04" providerId="ADAL" clId="{DB3F8C76-9E84-425C-958D-57243E72E246}" dt="2022-10-05T08:13:58.122" v="3384" actId="27614"/>
        <pc:sldMkLst>
          <pc:docMk/>
          <pc:sldMk cId="2185956998" sldId="347"/>
        </pc:sldMkLst>
        <pc:spChg chg="mod">
          <ac:chgData name="Sara Muneeb" userId="29b624b1-a719-43f5-9b52-388cd4043c04" providerId="ADAL" clId="{DB3F8C76-9E84-425C-958D-57243E72E246}" dt="2022-10-05T08:13:39.916" v="3380" actId="20577"/>
          <ac:spMkLst>
            <pc:docMk/>
            <pc:sldMk cId="2185956998" sldId="347"/>
            <ac:spMk id="2" creationId="{9B55C5E3-057C-3F89-06B2-63F1035A144B}"/>
          </ac:spMkLst>
        </pc:spChg>
        <pc:spChg chg="del">
          <ac:chgData name="Sara Muneeb" userId="29b624b1-a719-43f5-9b52-388cd4043c04" providerId="ADAL" clId="{DB3F8C76-9E84-425C-958D-57243E72E246}" dt="2022-10-05T08:13:50.019" v="3381" actId="931"/>
          <ac:spMkLst>
            <pc:docMk/>
            <pc:sldMk cId="2185956998" sldId="347"/>
            <ac:spMk id="3" creationId="{7F92B9E8-17EF-1C38-5E25-D88653700F46}"/>
          </ac:spMkLst>
        </pc:spChg>
        <pc:picChg chg="add mod">
          <ac:chgData name="Sara Muneeb" userId="29b624b1-a719-43f5-9b52-388cd4043c04" providerId="ADAL" clId="{DB3F8C76-9E84-425C-958D-57243E72E246}" dt="2022-10-05T08:13:58.122" v="3384" actId="27614"/>
          <ac:picMkLst>
            <pc:docMk/>
            <pc:sldMk cId="2185956998" sldId="347"/>
            <ac:picMk id="5" creationId="{EA3945A9-91A4-C907-11BA-B9A7105E6533}"/>
          </ac:picMkLst>
        </pc:picChg>
      </pc:sldChg>
      <pc:sldChg chg="add del">
        <pc:chgData name="Sara Muneeb" userId="29b624b1-a719-43f5-9b52-388cd4043c04" providerId="ADAL" clId="{DB3F8C76-9E84-425C-958D-57243E72E246}" dt="2022-09-27T04:55:26.398" v="39" actId="47"/>
        <pc:sldMkLst>
          <pc:docMk/>
          <pc:sldMk cId="341212743" sldId="348"/>
        </pc:sldMkLst>
      </pc:sldChg>
      <pc:sldChg chg="addSp delSp modSp new mod">
        <pc:chgData name="Sara Muneeb" userId="29b624b1-a719-43f5-9b52-388cd4043c04" providerId="ADAL" clId="{DB3F8C76-9E84-425C-958D-57243E72E246}" dt="2022-10-05T09:09:32.442" v="3736" actId="1076"/>
        <pc:sldMkLst>
          <pc:docMk/>
          <pc:sldMk cId="1296041024" sldId="348"/>
        </pc:sldMkLst>
        <pc:spChg chg="mod">
          <ac:chgData name="Sara Muneeb" userId="29b624b1-a719-43f5-9b52-388cd4043c04" providerId="ADAL" clId="{DB3F8C76-9E84-425C-958D-57243E72E246}" dt="2022-10-05T08:15:37.323" v="3407" actId="20577"/>
          <ac:spMkLst>
            <pc:docMk/>
            <pc:sldMk cId="1296041024" sldId="348"/>
            <ac:spMk id="2" creationId="{70FC4C67-37FB-2EF9-4FC9-765CA2BB8509}"/>
          </ac:spMkLst>
        </pc:spChg>
        <pc:spChg chg="del">
          <ac:chgData name="Sara Muneeb" userId="29b624b1-a719-43f5-9b52-388cd4043c04" providerId="ADAL" clId="{DB3F8C76-9E84-425C-958D-57243E72E246}" dt="2022-10-05T08:15:48.920" v="3408" actId="931"/>
          <ac:spMkLst>
            <pc:docMk/>
            <pc:sldMk cId="1296041024" sldId="348"/>
            <ac:spMk id="3" creationId="{353AA707-FE47-465B-4E6B-B16A4FE87414}"/>
          </ac:spMkLst>
        </pc:spChg>
        <pc:picChg chg="add mod">
          <ac:chgData name="Sara Muneeb" userId="29b624b1-a719-43f5-9b52-388cd4043c04" providerId="ADAL" clId="{DB3F8C76-9E84-425C-958D-57243E72E246}" dt="2022-10-05T09:09:32.442" v="3736" actId="1076"/>
          <ac:picMkLst>
            <pc:docMk/>
            <pc:sldMk cId="1296041024" sldId="348"/>
            <ac:picMk id="5" creationId="{B8C364B4-C060-9CBD-F0F8-1D5750F2BC0E}"/>
          </ac:picMkLst>
        </pc:picChg>
      </pc:sldChg>
      <pc:sldChg chg="modSp new del mod">
        <pc:chgData name="Sara Muneeb" userId="29b624b1-a719-43f5-9b52-388cd4043c04" providerId="ADAL" clId="{DB3F8C76-9E84-425C-958D-57243E72E246}" dt="2022-10-05T08:15:23.587" v="3395" actId="47"/>
        <pc:sldMkLst>
          <pc:docMk/>
          <pc:sldMk cId="3916154426" sldId="348"/>
        </pc:sldMkLst>
        <pc:spChg chg="mod">
          <ac:chgData name="Sara Muneeb" userId="29b624b1-a719-43f5-9b52-388cd4043c04" providerId="ADAL" clId="{DB3F8C76-9E84-425C-958D-57243E72E246}" dt="2022-10-05T08:14:31.852" v="3392" actId="20577"/>
          <ac:spMkLst>
            <pc:docMk/>
            <pc:sldMk cId="3916154426" sldId="348"/>
            <ac:spMk id="2" creationId="{241FFD2B-47C6-6333-617E-9376399ECF80}"/>
          </ac:spMkLst>
        </pc:spChg>
      </pc:sldChg>
      <pc:sldChg chg="add del">
        <pc:chgData name="Sara Muneeb" userId="29b624b1-a719-43f5-9b52-388cd4043c04" providerId="ADAL" clId="{DB3F8C76-9E84-425C-958D-57243E72E246}" dt="2022-09-27T04:55:26.398" v="39" actId="47"/>
        <pc:sldMkLst>
          <pc:docMk/>
          <pc:sldMk cId="451696442" sldId="349"/>
        </pc:sldMkLst>
      </pc:sldChg>
      <pc:sldChg chg="addSp delSp modSp new del mod">
        <pc:chgData name="Sara Muneeb" userId="29b624b1-a719-43f5-9b52-388cd4043c04" providerId="ADAL" clId="{DB3F8C76-9E84-425C-958D-57243E72E246}" dt="2022-10-05T08:32:26.128" v="3486" actId="47"/>
        <pc:sldMkLst>
          <pc:docMk/>
          <pc:sldMk cId="4087087579" sldId="349"/>
        </pc:sldMkLst>
        <pc:spChg chg="mod">
          <ac:chgData name="Sara Muneeb" userId="29b624b1-a719-43f5-9b52-388cd4043c04" providerId="ADAL" clId="{DB3F8C76-9E84-425C-958D-57243E72E246}" dt="2022-10-05T08:16:54.019" v="3418" actId="20577"/>
          <ac:spMkLst>
            <pc:docMk/>
            <pc:sldMk cId="4087087579" sldId="349"/>
            <ac:spMk id="2" creationId="{3BA63BCA-1C5B-57C0-9E70-192178689C3C}"/>
          </ac:spMkLst>
        </pc:spChg>
        <pc:spChg chg="del">
          <ac:chgData name="Sara Muneeb" userId="29b624b1-a719-43f5-9b52-388cd4043c04" providerId="ADAL" clId="{DB3F8C76-9E84-425C-958D-57243E72E246}" dt="2022-10-05T08:16:58.866" v="3419" actId="931"/>
          <ac:spMkLst>
            <pc:docMk/>
            <pc:sldMk cId="4087087579" sldId="349"/>
            <ac:spMk id="3" creationId="{0274124B-4B5E-6E6D-4450-B8F3ACE9AD7D}"/>
          </ac:spMkLst>
        </pc:spChg>
        <pc:spChg chg="add mod">
          <ac:chgData name="Sara Muneeb" userId="29b624b1-a719-43f5-9b52-388cd4043c04" providerId="ADAL" clId="{DB3F8C76-9E84-425C-958D-57243E72E246}" dt="2022-10-05T08:32:14.576" v="3482" actId="21"/>
          <ac:spMkLst>
            <pc:docMk/>
            <pc:sldMk cId="4087087579" sldId="349"/>
            <ac:spMk id="4" creationId="{C7FC2E7A-09FA-0EAD-6AD1-F6271CC4F2FA}"/>
          </ac:spMkLst>
        </pc:spChg>
        <pc:spChg chg="add del mod">
          <ac:chgData name="Sara Muneeb" userId="29b624b1-a719-43f5-9b52-388cd4043c04" providerId="ADAL" clId="{DB3F8C76-9E84-425C-958D-57243E72E246}" dt="2022-10-05T08:18:34.094" v="3423" actId="931"/>
          <ac:spMkLst>
            <pc:docMk/>
            <pc:sldMk cId="4087087579" sldId="349"/>
            <ac:spMk id="7" creationId="{87E7195A-3A61-570A-84C4-60E9048E2B3A}"/>
          </ac:spMkLst>
        </pc:spChg>
        <pc:picChg chg="add del mod">
          <ac:chgData name="Sara Muneeb" userId="29b624b1-a719-43f5-9b52-388cd4043c04" providerId="ADAL" clId="{DB3F8C76-9E84-425C-958D-57243E72E246}" dt="2022-10-05T08:17:01.469" v="3422" actId="478"/>
          <ac:picMkLst>
            <pc:docMk/>
            <pc:sldMk cId="4087087579" sldId="349"/>
            <ac:picMk id="5" creationId="{F9503CC2-D7CF-05F4-6217-96FF51D2D268}"/>
          </ac:picMkLst>
        </pc:picChg>
        <pc:picChg chg="add del mod">
          <ac:chgData name="Sara Muneeb" userId="29b624b1-a719-43f5-9b52-388cd4043c04" providerId="ADAL" clId="{DB3F8C76-9E84-425C-958D-57243E72E246}" dt="2022-10-05T08:32:14.576" v="3482" actId="21"/>
          <ac:picMkLst>
            <pc:docMk/>
            <pc:sldMk cId="4087087579" sldId="349"/>
            <ac:picMk id="9" creationId="{16A6966E-4748-76B3-6ABD-102F7E9EC946}"/>
          </ac:picMkLst>
        </pc:picChg>
        <pc:picChg chg="add del mod">
          <ac:chgData name="Sara Muneeb" userId="29b624b1-a719-43f5-9b52-388cd4043c04" providerId="ADAL" clId="{DB3F8C76-9E84-425C-958D-57243E72E246}" dt="2022-10-05T08:18:45.870" v="3432" actId="21"/>
          <ac:picMkLst>
            <pc:docMk/>
            <pc:sldMk cId="4087087579" sldId="349"/>
            <ac:picMk id="11" creationId="{938D9DE5-9907-0EDA-586E-BA9D68B14140}"/>
          </ac:picMkLst>
        </pc:picChg>
        <pc:picChg chg="add del mod">
          <ac:chgData name="Sara Muneeb" userId="29b624b1-a719-43f5-9b52-388cd4043c04" providerId="ADAL" clId="{DB3F8C76-9E84-425C-958D-57243E72E246}" dt="2022-10-05T08:18:40.706" v="3429" actId="21"/>
          <ac:picMkLst>
            <pc:docMk/>
            <pc:sldMk cId="4087087579" sldId="349"/>
            <ac:picMk id="13" creationId="{16EB66D4-C9E2-6CF8-C847-A83BDB6B77F9}"/>
          </ac:picMkLst>
        </pc:picChg>
      </pc:sldChg>
      <pc:sldChg chg="addSp delSp modSp new mod">
        <pc:chgData name="Sara Muneeb" userId="29b624b1-a719-43f5-9b52-388cd4043c04" providerId="ADAL" clId="{DB3F8C76-9E84-425C-958D-57243E72E246}" dt="2022-10-05T09:09:41.088" v="3737" actId="20577"/>
        <pc:sldMkLst>
          <pc:docMk/>
          <pc:sldMk cId="1638390018" sldId="350"/>
        </pc:sldMkLst>
        <pc:spChg chg="mod">
          <ac:chgData name="Sara Muneeb" userId="29b624b1-a719-43f5-9b52-388cd4043c04" providerId="ADAL" clId="{DB3F8C76-9E84-425C-958D-57243E72E246}" dt="2022-10-05T09:09:41.088" v="3737" actId="20577"/>
          <ac:spMkLst>
            <pc:docMk/>
            <pc:sldMk cId="1638390018" sldId="350"/>
            <ac:spMk id="2" creationId="{4D7E9606-E9EE-6799-6237-91007AE2E29A}"/>
          </ac:spMkLst>
        </pc:spChg>
        <pc:spChg chg="add del">
          <ac:chgData name="Sara Muneeb" userId="29b624b1-a719-43f5-9b52-388cd4043c04" providerId="ADAL" clId="{DB3F8C76-9E84-425C-958D-57243E72E246}" dt="2022-10-05T08:32:53.001" v="3488"/>
          <ac:spMkLst>
            <pc:docMk/>
            <pc:sldMk cId="1638390018" sldId="350"/>
            <ac:spMk id="3" creationId="{03C3FFAF-C222-4E9A-FC1F-2900627190FF}"/>
          </ac:spMkLst>
        </pc:spChg>
        <pc:spChg chg="del">
          <ac:chgData name="Sara Muneeb" userId="29b624b1-a719-43f5-9b52-388cd4043c04" providerId="ADAL" clId="{DB3F8C76-9E84-425C-958D-57243E72E246}" dt="2022-10-05T08:20:11.315" v="3446" actId="478"/>
          <ac:spMkLst>
            <pc:docMk/>
            <pc:sldMk cId="1638390018" sldId="350"/>
            <ac:spMk id="3" creationId="{9A5A3CCA-D332-65F9-1F30-5831191CC051}"/>
          </ac:spMkLst>
        </pc:spChg>
        <pc:spChg chg="add del">
          <ac:chgData name="Sara Muneeb" userId="29b624b1-a719-43f5-9b52-388cd4043c04" providerId="ADAL" clId="{DB3F8C76-9E84-425C-958D-57243E72E246}" dt="2022-10-05T08:32:59.681" v="3490"/>
          <ac:spMkLst>
            <pc:docMk/>
            <pc:sldMk cId="1638390018" sldId="350"/>
            <ac:spMk id="6" creationId="{C0B68DCA-26EC-B57B-748B-AB6C1663F063}"/>
          </ac:spMkLst>
        </pc:spChg>
        <pc:picChg chg="add mod">
          <ac:chgData name="Sara Muneeb" userId="29b624b1-a719-43f5-9b52-388cd4043c04" providerId="ADAL" clId="{DB3F8C76-9E84-425C-958D-57243E72E246}" dt="2022-10-05T08:26:31.691" v="3474" actId="1076"/>
          <ac:picMkLst>
            <pc:docMk/>
            <pc:sldMk cId="1638390018" sldId="350"/>
            <ac:picMk id="4" creationId="{AED209C7-4476-8643-0EC8-5A67267801D2}"/>
          </ac:picMkLst>
        </pc:picChg>
        <pc:picChg chg="add mod modCrop">
          <ac:chgData name="Sara Muneeb" userId="29b624b1-a719-43f5-9b52-388cd4043c04" providerId="ADAL" clId="{DB3F8C76-9E84-425C-958D-57243E72E246}" dt="2022-10-05T08:21:56.861" v="3456" actId="1076"/>
          <ac:picMkLst>
            <pc:docMk/>
            <pc:sldMk cId="1638390018" sldId="350"/>
            <ac:picMk id="5" creationId="{C3DF1B4E-540E-21E7-9AE2-AFFDF6D3A713}"/>
          </ac:picMkLst>
        </pc:picChg>
        <pc:picChg chg="add mod">
          <ac:chgData name="Sara Muneeb" userId="29b624b1-a719-43f5-9b52-388cd4043c04" providerId="ADAL" clId="{DB3F8C76-9E84-425C-958D-57243E72E246}" dt="2022-10-05T08:34:29.982" v="3511" actId="1076"/>
          <ac:picMkLst>
            <pc:docMk/>
            <pc:sldMk cId="1638390018" sldId="350"/>
            <ac:picMk id="7" creationId="{D5E8B81C-5AA1-18C5-4FD9-64DD3E9F835A}"/>
          </ac:picMkLst>
        </pc:picChg>
        <pc:picChg chg="add mod">
          <ac:chgData name="Sara Muneeb" userId="29b624b1-a719-43f5-9b52-388cd4043c04" providerId="ADAL" clId="{DB3F8C76-9E84-425C-958D-57243E72E246}" dt="2022-10-05T08:34:25.537" v="3510" actId="1076"/>
          <ac:picMkLst>
            <pc:docMk/>
            <pc:sldMk cId="1638390018" sldId="350"/>
            <ac:picMk id="1030" creationId="{BAE3C677-C711-F0C1-DF2C-1E9FE6BD5FF3}"/>
          </ac:picMkLst>
        </pc:picChg>
        <pc:picChg chg="add mod">
          <ac:chgData name="Sara Muneeb" userId="29b624b1-a719-43f5-9b52-388cd4043c04" providerId="ADAL" clId="{DB3F8C76-9E84-425C-958D-57243E72E246}" dt="2022-10-05T08:26:43.447" v="3478" actId="1076"/>
          <ac:picMkLst>
            <pc:docMk/>
            <pc:sldMk cId="1638390018" sldId="350"/>
            <ac:picMk id="2050" creationId="{DB5A2F16-4EA8-DE04-DCB8-70ABF0B538CA}"/>
          </ac:picMkLst>
        </pc:picChg>
      </pc:sldChg>
      <pc:sldChg chg="add del">
        <pc:chgData name="Sara Muneeb" userId="29b624b1-a719-43f5-9b52-388cd4043c04" providerId="ADAL" clId="{DB3F8C76-9E84-425C-958D-57243E72E246}" dt="2022-09-27T04:55:26.398" v="39" actId="47"/>
        <pc:sldMkLst>
          <pc:docMk/>
          <pc:sldMk cId="3205214481" sldId="350"/>
        </pc:sldMkLst>
      </pc:sldChg>
      <pc:sldChg chg="new del">
        <pc:chgData name="Sara Muneeb" userId="29b624b1-a719-43f5-9b52-388cd4043c04" providerId="ADAL" clId="{DB3F8C76-9E84-425C-958D-57243E72E246}" dt="2022-10-05T08:25:36.639" v="3467" actId="680"/>
        <pc:sldMkLst>
          <pc:docMk/>
          <pc:sldMk cId="2005015887" sldId="351"/>
        </pc:sldMkLst>
      </pc:sldChg>
      <pc:sldChg chg="addSp delSp modSp new mod">
        <pc:chgData name="Sara Muneeb" userId="29b624b1-a719-43f5-9b52-388cd4043c04" providerId="ADAL" clId="{DB3F8C76-9E84-425C-958D-57243E72E246}" dt="2022-10-05T08:38:54.112" v="3541" actId="1076"/>
        <pc:sldMkLst>
          <pc:docMk/>
          <pc:sldMk cId="2210810185" sldId="351"/>
        </pc:sldMkLst>
        <pc:spChg chg="mod">
          <ac:chgData name="Sara Muneeb" userId="29b624b1-a719-43f5-9b52-388cd4043c04" providerId="ADAL" clId="{DB3F8C76-9E84-425C-958D-57243E72E246}" dt="2022-10-05T08:35:41.081" v="3524" actId="20577"/>
          <ac:spMkLst>
            <pc:docMk/>
            <pc:sldMk cId="2210810185" sldId="351"/>
            <ac:spMk id="2" creationId="{AA2C4E9D-8143-13E8-D0C4-360852E57E5C}"/>
          </ac:spMkLst>
        </pc:spChg>
        <pc:spChg chg="del">
          <ac:chgData name="Sara Muneeb" userId="29b624b1-a719-43f5-9b52-388cd4043c04" providerId="ADAL" clId="{DB3F8C76-9E84-425C-958D-57243E72E246}" dt="2022-10-05T08:35:45.045" v="3525"/>
          <ac:spMkLst>
            <pc:docMk/>
            <pc:sldMk cId="2210810185" sldId="351"/>
            <ac:spMk id="3" creationId="{678FF081-2628-EBA6-130E-E2E373590265}"/>
          </ac:spMkLst>
        </pc:spChg>
        <pc:picChg chg="add mod">
          <ac:chgData name="Sara Muneeb" userId="29b624b1-a719-43f5-9b52-388cd4043c04" providerId="ADAL" clId="{DB3F8C76-9E84-425C-958D-57243E72E246}" dt="2022-10-05T08:37:19.428" v="3528" actId="1076"/>
          <ac:picMkLst>
            <pc:docMk/>
            <pc:sldMk cId="2210810185" sldId="351"/>
            <ac:picMk id="2050" creationId="{B2DF8CFE-554D-25A2-37A7-8FA5A794B1C3}"/>
          </ac:picMkLst>
        </pc:picChg>
        <pc:picChg chg="add mod">
          <ac:chgData name="Sara Muneeb" userId="29b624b1-a719-43f5-9b52-388cd4043c04" providerId="ADAL" clId="{DB3F8C76-9E84-425C-958D-57243E72E246}" dt="2022-10-05T08:38:54.112" v="3541" actId="1076"/>
          <ac:picMkLst>
            <pc:docMk/>
            <pc:sldMk cId="2210810185" sldId="351"/>
            <ac:picMk id="2052" creationId="{32EA5284-EF3C-5656-EE69-FCA3D0346C04}"/>
          </ac:picMkLst>
        </pc:picChg>
        <pc:picChg chg="add mod">
          <ac:chgData name="Sara Muneeb" userId="29b624b1-a719-43f5-9b52-388cd4043c04" providerId="ADAL" clId="{DB3F8C76-9E84-425C-958D-57243E72E246}" dt="2022-10-05T08:38:51.954" v="3540" actId="1076"/>
          <ac:picMkLst>
            <pc:docMk/>
            <pc:sldMk cId="2210810185" sldId="351"/>
            <ac:picMk id="2054" creationId="{87C0F714-CA19-3990-A3F6-35F04D2A23F4}"/>
          </ac:picMkLst>
        </pc:picChg>
      </pc:sldChg>
      <pc:sldChg chg="addSp delSp modSp new del mod">
        <pc:chgData name="Sara Muneeb" userId="29b624b1-a719-43f5-9b52-388cd4043c04" providerId="ADAL" clId="{DB3F8C76-9E84-425C-958D-57243E72E246}" dt="2022-10-05T08:19:19.435" v="3440" actId="47"/>
        <pc:sldMkLst>
          <pc:docMk/>
          <pc:sldMk cId="2723552793" sldId="351"/>
        </pc:sldMkLst>
        <pc:picChg chg="add del mod">
          <ac:chgData name="Sara Muneeb" userId="29b624b1-a719-43f5-9b52-388cd4043c04" providerId="ADAL" clId="{DB3F8C76-9E84-425C-958D-57243E72E246}" dt="2022-10-05T08:19:16.478" v="3439" actId="21"/>
          <ac:picMkLst>
            <pc:docMk/>
            <pc:sldMk cId="2723552793" sldId="351"/>
            <ac:picMk id="4" creationId="{0647633E-44AB-295E-0E5C-0367B75E86B0}"/>
          </ac:picMkLst>
        </pc:picChg>
      </pc:sldChg>
      <pc:sldChg chg="add del">
        <pc:chgData name="Sara Muneeb" userId="29b624b1-a719-43f5-9b52-388cd4043c04" providerId="ADAL" clId="{DB3F8C76-9E84-425C-958D-57243E72E246}" dt="2022-09-27T04:55:26.398" v="39" actId="47"/>
        <pc:sldMkLst>
          <pc:docMk/>
          <pc:sldMk cId="3040880707" sldId="351"/>
        </pc:sldMkLst>
      </pc:sldChg>
      <pc:sldChg chg="addSp delSp modSp new mod">
        <pc:chgData name="Sara Muneeb" userId="29b624b1-a719-43f5-9b52-388cd4043c04" providerId="ADAL" clId="{DB3F8C76-9E84-425C-958D-57243E72E246}" dt="2022-10-05T08:39:44.476" v="3555" actId="732"/>
        <pc:sldMkLst>
          <pc:docMk/>
          <pc:sldMk cId="1182734953" sldId="352"/>
        </pc:sldMkLst>
        <pc:spChg chg="mod">
          <ac:chgData name="Sara Muneeb" userId="29b624b1-a719-43f5-9b52-388cd4043c04" providerId="ADAL" clId="{DB3F8C76-9E84-425C-958D-57243E72E246}" dt="2022-10-05T08:39:00.429" v="3550" actId="20577"/>
          <ac:spMkLst>
            <pc:docMk/>
            <pc:sldMk cId="1182734953" sldId="352"/>
            <ac:spMk id="2" creationId="{7CBED6BC-B230-BFA3-7D8B-7ABAE2342C9B}"/>
          </ac:spMkLst>
        </pc:spChg>
        <pc:spChg chg="del">
          <ac:chgData name="Sara Muneeb" userId="29b624b1-a719-43f5-9b52-388cd4043c04" providerId="ADAL" clId="{DB3F8C76-9E84-425C-958D-57243E72E246}" dt="2022-10-05T08:39:24.061" v="3551" actId="22"/>
          <ac:spMkLst>
            <pc:docMk/>
            <pc:sldMk cId="1182734953" sldId="352"/>
            <ac:spMk id="3" creationId="{4D9E7108-0734-7558-B4B9-E7A7FDBB3516}"/>
          </ac:spMkLst>
        </pc:spChg>
        <pc:picChg chg="add mod ord modCrop">
          <ac:chgData name="Sara Muneeb" userId="29b624b1-a719-43f5-9b52-388cd4043c04" providerId="ADAL" clId="{DB3F8C76-9E84-425C-958D-57243E72E246}" dt="2022-10-05T08:39:44.476" v="3555" actId="732"/>
          <ac:picMkLst>
            <pc:docMk/>
            <pc:sldMk cId="1182734953" sldId="352"/>
            <ac:picMk id="5" creationId="{31E2F4C5-E307-DA0D-5BFE-0A420CB4C886}"/>
          </ac:picMkLst>
        </pc:picChg>
      </pc:sldChg>
      <pc:sldChg chg="new del">
        <pc:chgData name="Sara Muneeb" userId="29b624b1-a719-43f5-9b52-388cd4043c04" providerId="ADAL" clId="{DB3F8C76-9E84-425C-958D-57243E72E246}" dt="2022-10-05T08:25:36.125" v="3466" actId="680"/>
        <pc:sldMkLst>
          <pc:docMk/>
          <pc:sldMk cId="1535556229" sldId="352"/>
        </pc:sldMkLst>
      </pc:sldChg>
      <pc:sldChg chg="add del">
        <pc:chgData name="Sara Muneeb" userId="29b624b1-a719-43f5-9b52-388cd4043c04" providerId="ADAL" clId="{DB3F8C76-9E84-425C-958D-57243E72E246}" dt="2022-09-27T04:55:26.398" v="39" actId="47"/>
        <pc:sldMkLst>
          <pc:docMk/>
          <pc:sldMk cId="2346777497" sldId="352"/>
        </pc:sldMkLst>
      </pc:sldChg>
      <pc:sldChg chg="add del">
        <pc:chgData name="Sara Muneeb" userId="29b624b1-a719-43f5-9b52-388cd4043c04" providerId="ADAL" clId="{DB3F8C76-9E84-425C-958D-57243E72E246}" dt="2022-09-27T04:55:26.398" v="39" actId="47"/>
        <pc:sldMkLst>
          <pc:docMk/>
          <pc:sldMk cId="647525035" sldId="353"/>
        </pc:sldMkLst>
      </pc:sldChg>
      <pc:sldChg chg="addSp delSp modSp new mod ord">
        <pc:chgData name="Sara Muneeb" userId="29b624b1-a719-43f5-9b52-388cd4043c04" providerId="ADAL" clId="{DB3F8C76-9E84-425C-958D-57243E72E246}" dt="2022-10-05T08:47:05.665" v="3608"/>
        <pc:sldMkLst>
          <pc:docMk/>
          <pc:sldMk cId="3733716193" sldId="353"/>
        </pc:sldMkLst>
        <pc:spChg chg="mod">
          <ac:chgData name="Sara Muneeb" userId="29b624b1-a719-43f5-9b52-388cd4043c04" providerId="ADAL" clId="{DB3F8C76-9E84-425C-958D-57243E72E246}" dt="2022-10-05T08:40:16.820" v="3563" actId="20577"/>
          <ac:spMkLst>
            <pc:docMk/>
            <pc:sldMk cId="3733716193" sldId="353"/>
            <ac:spMk id="2" creationId="{E02CB801-AD5C-04DF-E04A-13DDB4247471}"/>
          </ac:spMkLst>
        </pc:spChg>
        <pc:spChg chg="del">
          <ac:chgData name="Sara Muneeb" userId="29b624b1-a719-43f5-9b52-388cd4043c04" providerId="ADAL" clId="{DB3F8C76-9E84-425C-958D-57243E72E246}" dt="2022-10-05T08:42:40.923" v="3564" actId="931"/>
          <ac:spMkLst>
            <pc:docMk/>
            <pc:sldMk cId="3733716193" sldId="353"/>
            <ac:spMk id="3" creationId="{0B32DBA1-C626-901F-F5AD-A928C3BDB02F}"/>
          </ac:spMkLst>
        </pc:spChg>
        <pc:spChg chg="add del mod">
          <ac:chgData name="Sara Muneeb" userId="29b624b1-a719-43f5-9b52-388cd4043c04" providerId="ADAL" clId="{DB3F8C76-9E84-425C-958D-57243E72E246}" dt="2022-10-05T08:43:52.763" v="3579" actId="931"/>
          <ac:spMkLst>
            <pc:docMk/>
            <pc:sldMk cId="3733716193" sldId="353"/>
            <ac:spMk id="7" creationId="{0E24E576-2A83-0871-570B-093BFECF2ABF}"/>
          </ac:spMkLst>
        </pc:spChg>
        <pc:picChg chg="add del mod">
          <ac:chgData name="Sara Muneeb" userId="29b624b1-a719-43f5-9b52-388cd4043c04" providerId="ADAL" clId="{DB3F8C76-9E84-425C-958D-57243E72E246}" dt="2022-10-05T08:43:17.583" v="3578" actId="478"/>
          <ac:picMkLst>
            <pc:docMk/>
            <pc:sldMk cId="3733716193" sldId="353"/>
            <ac:picMk id="5" creationId="{68EE8DDF-A8CF-A829-B0F6-81780F9679AF}"/>
          </ac:picMkLst>
        </pc:picChg>
        <pc:picChg chg="add mod">
          <ac:chgData name="Sara Muneeb" userId="29b624b1-a719-43f5-9b52-388cd4043c04" providerId="ADAL" clId="{DB3F8C76-9E84-425C-958D-57243E72E246}" dt="2022-10-05T08:43:55.076" v="3580" actId="27614"/>
          <ac:picMkLst>
            <pc:docMk/>
            <pc:sldMk cId="3733716193" sldId="353"/>
            <ac:picMk id="9" creationId="{1B8DCBA6-73D2-330A-1A68-5C4EF66E6E6E}"/>
          </ac:picMkLst>
        </pc:picChg>
      </pc:sldChg>
      <pc:sldChg chg="add del">
        <pc:chgData name="Sara Muneeb" userId="29b624b1-a719-43f5-9b52-388cd4043c04" providerId="ADAL" clId="{DB3F8C76-9E84-425C-958D-57243E72E246}" dt="2022-09-27T04:55:26.398" v="39" actId="47"/>
        <pc:sldMkLst>
          <pc:docMk/>
          <pc:sldMk cId="1129123376" sldId="354"/>
        </pc:sldMkLst>
      </pc:sldChg>
      <pc:sldChg chg="addSp delSp modSp new mod ord">
        <pc:chgData name="Sara Muneeb" userId="29b624b1-a719-43f5-9b52-388cd4043c04" providerId="ADAL" clId="{DB3F8C76-9E84-425C-958D-57243E72E246}" dt="2022-10-05T08:44:03.216" v="3584" actId="27614"/>
        <pc:sldMkLst>
          <pc:docMk/>
          <pc:sldMk cId="2260623248" sldId="354"/>
        </pc:sldMkLst>
        <pc:spChg chg="mod">
          <ac:chgData name="Sara Muneeb" userId="29b624b1-a719-43f5-9b52-388cd4043c04" providerId="ADAL" clId="{DB3F8C76-9E84-425C-958D-57243E72E246}" dt="2022-10-05T08:42:57.286" v="3574" actId="20577"/>
          <ac:spMkLst>
            <pc:docMk/>
            <pc:sldMk cId="2260623248" sldId="354"/>
            <ac:spMk id="2" creationId="{D5EAA592-14DA-213E-1C69-FE0AFD9C09C8}"/>
          </ac:spMkLst>
        </pc:spChg>
        <pc:spChg chg="del">
          <ac:chgData name="Sara Muneeb" userId="29b624b1-a719-43f5-9b52-388cd4043c04" providerId="ADAL" clId="{DB3F8C76-9E84-425C-958D-57243E72E246}" dt="2022-10-05T08:43:06.180" v="3575" actId="931"/>
          <ac:spMkLst>
            <pc:docMk/>
            <pc:sldMk cId="2260623248" sldId="354"/>
            <ac:spMk id="3" creationId="{A26264FB-D63C-6CD1-C1CB-03DCC4F701B7}"/>
          </ac:spMkLst>
        </pc:spChg>
        <pc:spChg chg="add del mod">
          <ac:chgData name="Sara Muneeb" userId="29b624b1-a719-43f5-9b52-388cd4043c04" providerId="ADAL" clId="{DB3F8C76-9E84-425C-958D-57243E72E246}" dt="2022-10-05T08:44:00.625" v="3581" actId="931"/>
          <ac:spMkLst>
            <pc:docMk/>
            <pc:sldMk cId="2260623248" sldId="354"/>
            <ac:spMk id="7" creationId="{39A444B3-9A75-D0BE-9224-4525E06B0DD4}"/>
          </ac:spMkLst>
        </pc:spChg>
        <pc:picChg chg="add del mod">
          <ac:chgData name="Sara Muneeb" userId="29b624b1-a719-43f5-9b52-388cd4043c04" providerId="ADAL" clId="{DB3F8C76-9E84-425C-958D-57243E72E246}" dt="2022-10-05T08:43:11.942" v="3577" actId="478"/>
          <ac:picMkLst>
            <pc:docMk/>
            <pc:sldMk cId="2260623248" sldId="354"/>
            <ac:picMk id="5" creationId="{51B10D65-923D-772A-DC46-FE4F2A9B0915}"/>
          </ac:picMkLst>
        </pc:picChg>
        <pc:picChg chg="add mod">
          <ac:chgData name="Sara Muneeb" userId="29b624b1-a719-43f5-9b52-388cd4043c04" providerId="ADAL" clId="{DB3F8C76-9E84-425C-958D-57243E72E246}" dt="2022-10-05T08:44:03.216" v="3584" actId="27614"/>
          <ac:picMkLst>
            <pc:docMk/>
            <pc:sldMk cId="2260623248" sldId="354"/>
            <ac:picMk id="9" creationId="{D845F769-1406-28A8-D92B-3C35C9761213}"/>
          </ac:picMkLst>
        </pc:picChg>
      </pc:sldChg>
      <pc:sldChg chg="addSp delSp modSp new mod">
        <pc:chgData name="Sara Muneeb" userId="29b624b1-a719-43f5-9b52-388cd4043c04" providerId="ADAL" clId="{DB3F8C76-9E84-425C-958D-57243E72E246}" dt="2022-10-05T08:46:46.637" v="3606" actId="1076"/>
        <pc:sldMkLst>
          <pc:docMk/>
          <pc:sldMk cId="2264247476" sldId="355"/>
        </pc:sldMkLst>
        <pc:spChg chg="mod">
          <ac:chgData name="Sara Muneeb" userId="29b624b1-a719-43f5-9b52-388cd4043c04" providerId="ADAL" clId="{DB3F8C76-9E84-425C-958D-57243E72E246}" dt="2022-10-05T08:46:16.010" v="3593" actId="20577"/>
          <ac:spMkLst>
            <pc:docMk/>
            <pc:sldMk cId="2264247476" sldId="355"/>
            <ac:spMk id="2" creationId="{0E224BE2-6360-B710-AB6B-6FAF4303DAC9}"/>
          </ac:spMkLst>
        </pc:spChg>
        <pc:spChg chg="del">
          <ac:chgData name="Sara Muneeb" userId="29b624b1-a719-43f5-9b52-388cd4043c04" providerId="ADAL" clId="{DB3F8C76-9E84-425C-958D-57243E72E246}" dt="2022-10-05T08:46:25.185" v="3594" actId="931"/>
          <ac:spMkLst>
            <pc:docMk/>
            <pc:sldMk cId="2264247476" sldId="355"/>
            <ac:spMk id="3" creationId="{E636F91D-55FA-5B45-2D40-A086AD946210}"/>
          </ac:spMkLst>
        </pc:spChg>
        <pc:picChg chg="add mod">
          <ac:chgData name="Sara Muneeb" userId="29b624b1-a719-43f5-9b52-388cd4043c04" providerId="ADAL" clId="{DB3F8C76-9E84-425C-958D-57243E72E246}" dt="2022-10-05T08:46:30.784" v="3600" actId="1076"/>
          <ac:picMkLst>
            <pc:docMk/>
            <pc:sldMk cId="2264247476" sldId="355"/>
            <ac:picMk id="5" creationId="{2B4878D2-A806-6621-C2DA-666DA587F6E6}"/>
          </ac:picMkLst>
        </pc:picChg>
        <pc:picChg chg="add mod">
          <ac:chgData name="Sara Muneeb" userId="29b624b1-a719-43f5-9b52-388cd4043c04" providerId="ADAL" clId="{DB3F8C76-9E84-425C-958D-57243E72E246}" dt="2022-10-05T08:46:46.637" v="3606" actId="1076"/>
          <ac:picMkLst>
            <pc:docMk/>
            <pc:sldMk cId="2264247476" sldId="355"/>
            <ac:picMk id="7" creationId="{F1AD0568-C2F1-82AD-712F-5D22BB521430}"/>
          </ac:picMkLst>
        </pc:picChg>
      </pc:sldChg>
      <pc:sldChg chg="add del">
        <pc:chgData name="Sara Muneeb" userId="29b624b1-a719-43f5-9b52-388cd4043c04" providerId="ADAL" clId="{DB3F8C76-9E84-425C-958D-57243E72E246}" dt="2022-09-27T04:55:26.398" v="39" actId="47"/>
        <pc:sldMkLst>
          <pc:docMk/>
          <pc:sldMk cId="2529333528" sldId="355"/>
        </pc:sldMkLst>
      </pc:sldChg>
      <pc:sldChg chg="addSp delSp modSp new mod ord">
        <pc:chgData name="Sara Muneeb" userId="29b624b1-a719-43f5-9b52-388cd4043c04" providerId="ADAL" clId="{DB3F8C76-9E84-425C-958D-57243E72E246}" dt="2022-10-05T09:09:57.729" v="3738" actId="20577"/>
        <pc:sldMkLst>
          <pc:docMk/>
          <pc:sldMk cId="1908950209" sldId="356"/>
        </pc:sldMkLst>
        <pc:spChg chg="mod">
          <ac:chgData name="Sara Muneeb" userId="29b624b1-a719-43f5-9b52-388cd4043c04" providerId="ADAL" clId="{DB3F8C76-9E84-425C-958D-57243E72E246}" dt="2022-10-05T09:09:57.729" v="3738" actId="20577"/>
          <ac:spMkLst>
            <pc:docMk/>
            <pc:sldMk cId="1908950209" sldId="356"/>
            <ac:spMk id="2" creationId="{451498CD-AD19-AF19-3E36-370F0336BE41}"/>
          </ac:spMkLst>
        </pc:spChg>
        <pc:spChg chg="del">
          <ac:chgData name="Sara Muneeb" userId="29b624b1-a719-43f5-9b52-388cd4043c04" providerId="ADAL" clId="{DB3F8C76-9E84-425C-958D-57243E72E246}" dt="2022-10-05T08:53:14.523" v="3618" actId="931"/>
          <ac:spMkLst>
            <pc:docMk/>
            <pc:sldMk cId="1908950209" sldId="356"/>
            <ac:spMk id="3" creationId="{080D58E1-51C0-A38B-D708-51A834CA7F2D}"/>
          </ac:spMkLst>
        </pc:spChg>
        <pc:picChg chg="add mod">
          <ac:chgData name="Sara Muneeb" userId="29b624b1-a719-43f5-9b52-388cd4043c04" providerId="ADAL" clId="{DB3F8C76-9E84-425C-958D-57243E72E246}" dt="2022-10-05T08:53:19.921" v="3621" actId="1076"/>
          <ac:picMkLst>
            <pc:docMk/>
            <pc:sldMk cId="1908950209" sldId="356"/>
            <ac:picMk id="5" creationId="{880A3F85-C41D-69F2-592A-1F3A0E74B566}"/>
          </ac:picMkLst>
        </pc:picChg>
      </pc:sldChg>
      <pc:sldChg chg="add del">
        <pc:chgData name="Sara Muneeb" userId="29b624b1-a719-43f5-9b52-388cd4043c04" providerId="ADAL" clId="{DB3F8C76-9E84-425C-958D-57243E72E246}" dt="2022-09-27T04:55:26.398" v="39" actId="47"/>
        <pc:sldMkLst>
          <pc:docMk/>
          <pc:sldMk cId="4291740093" sldId="356"/>
        </pc:sldMkLst>
      </pc:sldChg>
      <pc:sldChg chg="add del">
        <pc:chgData name="Sara Muneeb" userId="29b624b1-a719-43f5-9b52-388cd4043c04" providerId="ADAL" clId="{DB3F8C76-9E84-425C-958D-57243E72E246}" dt="2022-09-27T04:55:26.398" v="39" actId="47"/>
        <pc:sldMkLst>
          <pc:docMk/>
          <pc:sldMk cId="54550552" sldId="357"/>
        </pc:sldMkLst>
      </pc:sldChg>
      <pc:sldChg chg="new del">
        <pc:chgData name="Sara Muneeb" userId="29b624b1-a719-43f5-9b52-388cd4043c04" providerId="ADAL" clId="{DB3F8C76-9E84-425C-958D-57243E72E246}" dt="2022-10-05T08:57:02.104" v="3625" actId="47"/>
        <pc:sldMkLst>
          <pc:docMk/>
          <pc:sldMk cId="1842136554" sldId="357"/>
        </pc:sldMkLst>
      </pc:sldChg>
      <pc:sldChg chg="addSp delSp modSp new mod">
        <pc:chgData name="Sara Muneeb" userId="29b624b1-a719-43f5-9b52-388cd4043c04" providerId="ADAL" clId="{DB3F8C76-9E84-425C-958D-57243E72E246}" dt="2022-10-05T08:57:26.121" v="3636" actId="962"/>
        <pc:sldMkLst>
          <pc:docMk/>
          <pc:sldMk cId="2628421753" sldId="357"/>
        </pc:sldMkLst>
        <pc:spChg chg="mod">
          <ac:chgData name="Sara Muneeb" userId="29b624b1-a719-43f5-9b52-388cd4043c04" providerId="ADAL" clId="{DB3F8C76-9E84-425C-958D-57243E72E246}" dt="2022-10-05T08:57:14.136" v="3633" actId="20577"/>
          <ac:spMkLst>
            <pc:docMk/>
            <pc:sldMk cId="2628421753" sldId="357"/>
            <ac:spMk id="2" creationId="{59975951-43FE-3E14-D50D-7CBD5DD15A38}"/>
          </ac:spMkLst>
        </pc:spChg>
        <pc:spChg chg="del">
          <ac:chgData name="Sara Muneeb" userId="29b624b1-a719-43f5-9b52-388cd4043c04" providerId="ADAL" clId="{DB3F8C76-9E84-425C-958D-57243E72E246}" dt="2022-10-05T08:57:24.127" v="3634" actId="931"/>
          <ac:spMkLst>
            <pc:docMk/>
            <pc:sldMk cId="2628421753" sldId="357"/>
            <ac:spMk id="3" creationId="{941DDE59-0D80-7386-5577-E2B873705948}"/>
          </ac:spMkLst>
        </pc:spChg>
        <pc:picChg chg="add mod">
          <ac:chgData name="Sara Muneeb" userId="29b624b1-a719-43f5-9b52-388cd4043c04" providerId="ADAL" clId="{DB3F8C76-9E84-425C-958D-57243E72E246}" dt="2022-10-05T08:57:26.121" v="3636" actId="962"/>
          <ac:picMkLst>
            <pc:docMk/>
            <pc:sldMk cId="2628421753" sldId="357"/>
            <ac:picMk id="5" creationId="{84BA6D1D-4189-B694-F57C-B8CC88A3C017}"/>
          </ac:picMkLst>
        </pc:picChg>
      </pc:sldChg>
      <pc:sldChg chg="addSp delSp modSp add mod">
        <pc:chgData name="Sara Muneeb" userId="29b624b1-a719-43f5-9b52-388cd4043c04" providerId="ADAL" clId="{DB3F8C76-9E84-425C-958D-57243E72E246}" dt="2022-10-05T08:57:40.089" v="3641" actId="962"/>
        <pc:sldMkLst>
          <pc:docMk/>
          <pc:sldMk cId="4206157969" sldId="358"/>
        </pc:sldMkLst>
        <pc:spChg chg="add del mod">
          <ac:chgData name="Sara Muneeb" userId="29b624b1-a719-43f5-9b52-388cd4043c04" providerId="ADAL" clId="{DB3F8C76-9E84-425C-958D-57243E72E246}" dt="2022-10-05T08:57:39.119" v="3639" actId="931"/>
          <ac:spMkLst>
            <pc:docMk/>
            <pc:sldMk cId="4206157969" sldId="358"/>
            <ac:spMk id="4" creationId="{DFEA2EF9-7FB2-70F3-EF29-2102B1758C97}"/>
          </ac:spMkLst>
        </pc:spChg>
        <pc:picChg chg="del">
          <ac:chgData name="Sara Muneeb" userId="29b624b1-a719-43f5-9b52-388cd4043c04" providerId="ADAL" clId="{DB3F8C76-9E84-425C-958D-57243E72E246}" dt="2022-10-05T08:57:32.786" v="3638" actId="478"/>
          <ac:picMkLst>
            <pc:docMk/>
            <pc:sldMk cId="4206157969" sldId="358"/>
            <ac:picMk id="5" creationId="{84BA6D1D-4189-B694-F57C-B8CC88A3C017}"/>
          </ac:picMkLst>
        </pc:picChg>
        <pc:picChg chg="add mod">
          <ac:chgData name="Sara Muneeb" userId="29b624b1-a719-43f5-9b52-388cd4043c04" providerId="ADAL" clId="{DB3F8C76-9E84-425C-958D-57243E72E246}" dt="2022-10-05T08:57:40.089" v="3641" actId="962"/>
          <ac:picMkLst>
            <pc:docMk/>
            <pc:sldMk cId="4206157969" sldId="358"/>
            <ac:picMk id="7" creationId="{64BF2EF3-025E-53E6-0DCE-F78306FB0B44}"/>
          </ac:picMkLst>
        </pc:picChg>
      </pc:sldChg>
      <pc:sldChg chg="add del">
        <pc:chgData name="Sara Muneeb" userId="29b624b1-a719-43f5-9b52-388cd4043c04" providerId="ADAL" clId="{DB3F8C76-9E84-425C-958D-57243E72E246}" dt="2022-09-27T04:55:26.398" v="39" actId="47"/>
        <pc:sldMkLst>
          <pc:docMk/>
          <pc:sldMk cId="4289276877" sldId="358"/>
        </pc:sldMkLst>
      </pc:sldChg>
      <pc:sldChg chg="add del">
        <pc:chgData name="Sara Muneeb" userId="29b624b1-a719-43f5-9b52-388cd4043c04" providerId="ADAL" clId="{DB3F8C76-9E84-425C-958D-57243E72E246}" dt="2022-09-27T04:55:26.398" v="39" actId="47"/>
        <pc:sldMkLst>
          <pc:docMk/>
          <pc:sldMk cId="229001700" sldId="359"/>
        </pc:sldMkLst>
      </pc:sldChg>
      <pc:sldChg chg="addSp delSp modSp new mod ord">
        <pc:chgData name="Sara Muneeb" userId="29b624b1-a719-43f5-9b52-388cd4043c04" providerId="ADAL" clId="{DB3F8C76-9E84-425C-958D-57243E72E246}" dt="2022-10-05T08:59:59.221" v="3695"/>
        <pc:sldMkLst>
          <pc:docMk/>
          <pc:sldMk cId="487906918" sldId="359"/>
        </pc:sldMkLst>
        <pc:spChg chg="mod">
          <ac:chgData name="Sara Muneeb" userId="29b624b1-a719-43f5-9b52-388cd4043c04" providerId="ADAL" clId="{DB3F8C76-9E84-425C-958D-57243E72E246}" dt="2022-10-05T08:57:47.959" v="3649" actId="20577"/>
          <ac:spMkLst>
            <pc:docMk/>
            <pc:sldMk cId="487906918" sldId="359"/>
            <ac:spMk id="2" creationId="{40A56E50-813F-259B-DC9E-BA1E6F66F752}"/>
          </ac:spMkLst>
        </pc:spChg>
        <pc:spChg chg="del">
          <ac:chgData name="Sara Muneeb" userId="29b624b1-a719-43f5-9b52-388cd4043c04" providerId="ADAL" clId="{DB3F8C76-9E84-425C-958D-57243E72E246}" dt="2022-10-05T08:57:54.907" v="3650" actId="931"/>
          <ac:spMkLst>
            <pc:docMk/>
            <pc:sldMk cId="487906918" sldId="359"/>
            <ac:spMk id="3" creationId="{E7CFBCAF-2F56-9405-576E-3EB5A17BCD27}"/>
          </ac:spMkLst>
        </pc:spChg>
        <pc:picChg chg="add mod">
          <ac:chgData name="Sara Muneeb" userId="29b624b1-a719-43f5-9b52-388cd4043c04" providerId="ADAL" clId="{DB3F8C76-9E84-425C-958D-57243E72E246}" dt="2022-10-05T08:58:23.184" v="3659" actId="1076"/>
          <ac:picMkLst>
            <pc:docMk/>
            <pc:sldMk cId="487906918" sldId="359"/>
            <ac:picMk id="5" creationId="{072BAF82-032E-D81F-934B-E383164F422F}"/>
          </ac:picMkLst>
        </pc:picChg>
        <pc:picChg chg="add mod">
          <ac:chgData name="Sara Muneeb" userId="29b624b1-a719-43f5-9b52-388cd4043c04" providerId="ADAL" clId="{DB3F8C76-9E84-425C-958D-57243E72E246}" dt="2022-10-05T08:58:19.901" v="3658" actId="1076"/>
          <ac:picMkLst>
            <pc:docMk/>
            <pc:sldMk cId="487906918" sldId="359"/>
            <ac:picMk id="7" creationId="{AC77478D-DAFC-9407-E941-0AB853384088}"/>
          </ac:picMkLst>
        </pc:picChg>
      </pc:sldChg>
      <pc:sldChg chg="addSp delSp modSp new mod ord">
        <pc:chgData name="Sara Muneeb" userId="29b624b1-a719-43f5-9b52-388cd4043c04" providerId="ADAL" clId="{DB3F8C76-9E84-425C-958D-57243E72E246}" dt="2022-10-05T08:59:59.221" v="3695"/>
        <pc:sldMkLst>
          <pc:docMk/>
          <pc:sldMk cId="518102146" sldId="360"/>
        </pc:sldMkLst>
        <pc:spChg chg="mod">
          <ac:chgData name="Sara Muneeb" userId="29b624b1-a719-43f5-9b52-388cd4043c04" providerId="ADAL" clId="{DB3F8C76-9E84-425C-958D-57243E72E246}" dt="2022-10-05T08:59:00.455" v="3681" actId="20577"/>
          <ac:spMkLst>
            <pc:docMk/>
            <pc:sldMk cId="518102146" sldId="360"/>
            <ac:spMk id="2" creationId="{8394E069-3B28-8755-008F-80C92601701D}"/>
          </ac:spMkLst>
        </pc:spChg>
        <pc:spChg chg="del">
          <ac:chgData name="Sara Muneeb" userId="29b624b1-a719-43f5-9b52-388cd4043c04" providerId="ADAL" clId="{DB3F8C76-9E84-425C-958D-57243E72E246}" dt="2022-10-05T08:58:37.503" v="3661" actId="931"/>
          <ac:spMkLst>
            <pc:docMk/>
            <pc:sldMk cId="518102146" sldId="360"/>
            <ac:spMk id="3" creationId="{843ED3C4-DDBC-6F3E-E86B-3D6E4CA1C17E}"/>
          </ac:spMkLst>
        </pc:spChg>
        <pc:picChg chg="add mod">
          <ac:chgData name="Sara Muneeb" userId="29b624b1-a719-43f5-9b52-388cd4043c04" providerId="ADAL" clId="{DB3F8C76-9E84-425C-958D-57243E72E246}" dt="2022-10-05T08:59:27.759" v="3692" actId="1076"/>
          <ac:picMkLst>
            <pc:docMk/>
            <pc:sldMk cId="518102146" sldId="360"/>
            <ac:picMk id="5" creationId="{DE21127B-77D5-4421-04AF-524C36D3CCD4}"/>
          </ac:picMkLst>
        </pc:picChg>
        <pc:picChg chg="add mod">
          <ac:chgData name="Sara Muneeb" userId="29b624b1-a719-43f5-9b52-388cd4043c04" providerId="ADAL" clId="{DB3F8C76-9E84-425C-958D-57243E72E246}" dt="2022-10-05T08:59:30.972" v="3693" actId="1076"/>
          <ac:picMkLst>
            <pc:docMk/>
            <pc:sldMk cId="518102146" sldId="360"/>
            <ac:picMk id="6" creationId="{24442947-2DD7-B9C2-B992-691B0D5984E1}"/>
          </ac:picMkLst>
        </pc:picChg>
      </pc:sldChg>
      <pc:sldChg chg="add del">
        <pc:chgData name="Sara Muneeb" userId="29b624b1-a719-43f5-9b52-388cd4043c04" providerId="ADAL" clId="{DB3F8C76-9E84-425C-958D-57243E72E246}" dt="2022-09-27T04:55:26.398" v="39" actId="47"/>
        <pc:sldMkLst>
          <pc:docMk/>
          <pc:sldMk cId="1469553589" sldId="360"/>
        </pc:sldMkLst>
      </pc:sldChg>
      <pc:sldChg chg="add del">
        <pc:chgData name="Sara Muneeb" userId="29b624b1-a719-43f5-9b52-388cd4043c04" providerId="ADAL" clId="{DB3F8C76-9E84-425C-958D-57243E72E246}" dt="2022-09-27T04:55:26.398" v="39" actId="47"/>
        <pc:sldMkLst>
          <pc:docMk/>
          <pc:sldMk cId="2619516327" sldId="361"/>
        </pc:sldMkLst>
      </pc:sldChg>
      <pc:sldChg chg="addSp delSp modSp new del mod">
        <pc:chgData name="Sara Muneeb" userId="29b624b1-a719-43f5-9b52-388cd4043c04" providerId="ADAL" clId="{DB3F8C76-9E84-425C-958D-57243E72E246}" dt="2022-10-05T08:59:04.973" v="3683" actId="47"/>
        <pc:sldMkLst>
          <pc:docMk/>
          <pc:sldMk cId="3626622085" sldId="361"/>
        </pc:sldMkLst>
        <pc:spChg chg="del">
          <ac:chgData name="Sara Muneeb" userId="29b624b1-a719-43f5-9b52-388cd4043c04" providerId="ADAL" clId="{DB3F8C76-9E84-425C-958D-57243E72E246}" dt="2022-10-05T08:58:48.638" v="3665" actId="931"/>
          <ac:spMkLst>
            <pc:docMk/>
            <pc:sldMk cId="3626622085" sldId="361"/>
            <ac:spMk id="3" creationId="{59E2344C-4D51-16EA-5482-2F38B7F1356E}"/>
          </ac:spMkLst>
        </pc:spChg>
        <pc:spChg chg="add mod">
          <ac:chgData name="Sara Muneeb" userId="29b624b1-a719-43f5-9b52-388cd4043c04" providerId="ADAL" clId="{DB3F8C76-9E84-425C-958D-57243E72E246}" dt="2022-10-05T08:59:03.596" v="3682" actId="21"/>
          <ac:spMkLst>
            <pc:docMk/>
            <pc:sldMk cId="3626622085" sldId="361"/>
            <ac:spMk id="7" creationId="{9BC12655-CD42-12FA-4B2B-D32FC719CE06}"/>
          </ac:spMkLst>
        </pc:spChg>
        <pc:picChg chg="add del mod">
          <ac:chgData name="Sara Muneeb" userId="29b624b1-a719-43f5-9b52-388cd4043c04" providerId="ADAL" clId="{DB3F8C76-9E84-425C-958D-57243E72E246}" dt="2022-10-05T08:59:03.596" v="3682" actId="21"/>
          <ac:picMkLst>
            <pc:docMk/>
            <pc:sldMk cId="3626622085" sldId="361"/>
            <ac:picMk id="5" creationId="{55BD7B81-0DE1-0B97-2167-D6B79D9B2C68}"/>
          </ac:picMkLst>
        </pc:picChg>
      </pc:sldChg>
      <pc:sldChg chg="addSp delSp modSp new mod">
        <pc:chgData name="Sara Muneeb" userId="29b624b1-a719-43f5-9b52-388cd4043c04" providerId="ADAL" clId="{DB3F8C76-9E84-425C-958D-57243E72E246}" dt="2022-10-05T09:26:20.447" v="3795" actId="20577"/>
        <pc:sldMkLst>
          <pc:docMk/>
          <pc:sldMk cId="3846287848" sldId="361"/>
        </pc:sldMkLst>
        <pc:spChg chg="mod">
          <ac:chgData name="Sara Muneeb" userId="29b624b1-a719-43f5-9b52-388cd4043c04" providerId="ADAL" clId="{DB3F8C76-9E84-425C-958D-57243E72E246}" dt="2022-10-05T09:26:20.447" v="3795" actId="20577"/>
          <ac:spMkLst>
            <pc:docMk/>
            <pc:sldMk cId="3846287848" sldId="361"/>
            <ac:spMk id="2" creationId="{CFFD1403-AFFE-E94F-B956-3A9BE1FCB08E}"/>
          </ac:spMkLst>
        </pc:spChg>
        <pc:spChg chg="del">
          <ac:chgData name="Sara Muneeb" userId="29b624b1-a719-43f5-9b52-388cd4043c04" providerId="ADAL" clId="{DB3F8C76-9E84-425C-958D-57243E72E246}" dt="2022-10-05T09:25:00.498" v="3740" actId="931"/>
          <ac:spMkLst>
            <pc:docMk/>
            <pc:sldMk cId="3846287848" sldId="361"/>
            <ac:spMk id="3" creationId="{3A08123D-9F03-4DD8-AB56-FF70B49AC66C}"/>
          </ac:spMkLst>
        </pc:spChg>
        <pc:picChg chg="add mod">
          <ac:chgData name="Sara Muneeb" userId="29b624b1-a719-43f5-9b52-388cd4043c04" providerId="ADAL" clId="{DB3F8C76-9E84-425C-958D-57243E72E246}" dt="2022-10-05T09:25:04.708" v="3742" actId="962"/>
          <ac:picMkLst>
            <pc:docMk/>
            <pc:sldMk cId="3846287848" sldId="361"/>
            <ac:picMk id="5" creationId="{5F74DDB1-49D2-5940-4F36-3AA5A67A3505}"/>
          </ac:picMkLst>
        </pc:picChg>
      </pc:sldChg>
      <pc:sldChg chg="addSp delSp modSp new mod">
        <pc:chgData name="Sara Muneeb" userId="29b624b1-a719-43f5-9b52-388cd4043c04" providerId="ADAL" clId="{DB3F8C76-9E84-425C-958D-57243E72E246}" dt="2022-10-05T09:27:25.280" v="3815" actId="20577"/>
        <pc:sldMkLst>
          <pc:docMk/>
          <pc:sldMk cId="3058882324" sldId="362"/>
        </pc:sldMkLst>
        <pc:spChg chg="mod">
          <ac:chgData name="Sara Muneeb" userId="29b624b1-a719-43f5-9b52-388cd4043c04" providerId="ADAL" clId="{DB3F8C76-9E84-425C-958D-57243E72E246}" dt="2022-10-05T09:27:25.280" v="3815" actId="20577"/>
          <ac:spMkLst>
            <pc:docMk/>
            <pc:sldMk cId="3058882324" sldId="362"/>
            <ac:spMk id="2" creationId="{8EAFBB0C-9809-A554-F1C7-A4819906DFB8}"/>
          </ac:spMkLst>
        </pc:spChg>
        <pc:spChg chg="del">
          <ac:chgData name="Sara Muneeb" userId="29b624b1-a719-43f5-9b52-388cd4043c04" providerId="ADAL" clId="{DB3F8C76-9E84-425C-958D-57243E72E246}" dt="2022-10-05T09:26:32.543" v="3796" actId="931"/>
          <ac:spMkLst>
            <pc:docMk/>
            <pc:sldMk cId="3058882324" sldId="362"/>
            <ac:spMk id="3" creationId="{D602A315-B245-08C5-0F8D-D7A28961E41D}"/>
          </ac:spMkLst>
        </pc:spChg>
        <pc:spChg chg="add del mod">
          <ac:chgData name="Sara Muneeb" userId="29b624b1-a719-43f5-9b52-388cd4043c04" providerId="ADAL" clId="{DB3F8C76-9E84-425C-958D-57243E72E246}" dt="2022-10-05T09:26:49.882" v="3800" actId="931"/>
          <ac:spMkLst>
            <pc:docMk/>
            <pc:sldMk cId="3058882324" sldId="362"/>
            <ac:spMk id="7" creationId="{299E2DED-DA2A-76D7-AC9B-1811DA39E6DA}"/>
          </ac:spMkLst>
        </pc:spChg>
        <pc:spChg chg="add del mod">
          <ac:chgData name="Sara Muneeb" userId="29b624b1-a719-43f5-9b52-388cd4043c04" providerId="ADAL" clId="{DB3F8C76-9E84-425C-958D-57243E72E246}" dt="2022-10-05T09:27:05.437" v="3802" actId="931"/>
          <ac:spMkLst>
            <pc:docMk/>
            <pc:sldMk cId="3058882324" sldId="362"/>
            <ac:spMk id="11" creationId="{661611A2-5633-BDC1-4786-DB404361B949}"/>
          </ac:spMkLst>
        </pc:spChg>
        <pc:spChg chg="add del mod">
          <ac:chgData name="Sara Muneeb" userId="29b624b1-a719-43f5-9b52-388cd4043c04" providerId="ADAL" clId="{DB3F8C76-9E84-425C-958D-57243E72E246}" dt="2022-10-05T09:27:14.608" v="3804" actId="931"/>
          <ac:spMkLst>
            <pc:docMk/>
            <pc:sldMk cId="3058882324" sldId="362"/>
            <ac:spMk id="15" creationId="{12B9D517-5449-EF02-FA8E-94930B0CC378}"/>
          </ac:spMkLst>
        </pc:spChg>
        <pc:picChg chg="add del mod">
          <ac:chgData name="Sara Muneeb" userId="29b624b1-a719-43f5-9b52-388cd4043c04" providerId="ADAL" clId="{DB3F8C76-9E84-425C-958D-57243E72E246}" dt="2022-10-05T09:26:39.905" v="3799" actId="478"/>
          <ac:picMkLst>
            <pc:docMk/>
            <pc:sldMk cId="3058882324" sldId="362"/>
            <ac:picMk id="5" creationId="{E0EBB546-28A9-8D1A-F253-4CE99492F7CB}"/>
          </ac:picMkLst>
        </pc:picChg>
        <pc:picChg chg="add del mod">
          <ac:chgData name="Sara Muneeb" userId="29b624b1-a719-43f5-9b52-388cd4043c04" providerId="ADAL" clId="{DB3F8C76-9E84-425C-958D-57243E72E246}" dt="2022-10-05T09:26:51.482" v="3801" actId="478"/>
          <ac:picMkLst>
            <pc:docMk/>
            <pc:sldMk cId="3058882324" sldId="362"/>
            <ac:picMk id="9" creationId="{30026DBB-25B3-E95E-2E33-171BAAFD6C7C}"/>
          </ac:picMkLst>
        </pc:picChg>
        <pc:picChg chg="add del mod">
          <ac:chgData name="Sara Muneeb" userId="29b624b1-a719-43f5-9b52-388cd4043c04" providerId="ADAL" clId="{DB3F8C76-9E84-425C-958D-57243E72E246}" dt="2022-10-05T09:27:06.630" v="3803" actId="478"/>
          <ac:picMkLst>
            <pc:docMk/>
            <pc:sldMk cId="3058882324" sldId="362"/>
            <ac:picMk id="13" creationId="{8D65634F-DBD1-9F4D-E426-A20DD34B7AB7}"/>
          </ac:picMkLst>
        </pc:picChg>
        <pc:picChg chg="add mod">
          <ac:chgData name="Sara Muneeb" userId="29b624b1-a719-43f5-9b52-388cd4043c04" providerId="ADAL" clId="{DB3F8C76-9E84-425C-958D-57243E72E246}" dt="2022-10-05T09:27:19.317" v="3808" actId="1076"/>
          <ac:picMkLst>
            <pc:docMk/>
            <pc:sldMk cId="3058882324" sldId="362"/>
            <ac:picMk id="17" creationId="{64DC2503-DE68-656B-8071-9E98817C2F6B}"/>
          </ac:picMkLst>
        </pc:picChg>
      </pc:sldChg>
      <pc:sldChg chg="add del">
        <pc:chgData name="Sara Muneeb" userId="29b624b1-a719-43f5-9b52-388cd4043c04" providerId="ADAL" clId="{DB3F8C76-9E84-425C-958D-57243E72E246}" dt="2022-09-27T04:55:26.398" v="39" actId="47"/>
        <pc:sldMkLst>
          <pc:docMk/>
          <pc:sldMk cId="4180375240" sldId="362"/>
        </pc:sldMkLst>
      </pc:sldChg>
      <pc:sldChg chg="addSp delSp modSp new mod">
        <pc:chgData name="Sara Muneeb" userId="29b624b1-a719-43f5-9b52-388cd4043c04" providerId="ADAL" clId="{DB3F8C76-9E84-425C-958D-57243E72E246}" dt="2022-10-05T09:28:22.786" v="3841" actId="20577"/>
        <pc:sldMkLst>
          <pc:docMk/>
          <pc:sldMk cId="2788614881" sldId="363"/>
        </pc:sldMkLst>
        <pc:spChg chg="mod">
          <ac:chgData name="Sara Muneeb" userId="29b624b1-a719-43f5-9b52-388cd4043c04" providerId="ADAL" clId="{DB3F8C76-9E84-425C-958D-57243E72E246}" dt="2022-10-05T09:28:22.786" v="3841" actId="20577"/>
          <ac:spMkLst>
            <pc:docMk/>
            <pc:sldMk cId="2788614881" sldId="363"/>
            <ac:spMk id="2" creationId="{F64805DF-5DC1-80F8-7445-BD26312E9B4A}"/>
          </ac:spMkLst>
        </pc:spChg>
        <pc:spChg chg="del">
          <ac:chgData name="Sara Muneeb" userId="29b624b1-a719-43f5-9b52-388cd4043c04" providerId="ADAL" clId="{DB3F8C76-9E84-425C-958D-57243E72E246}" dt="2022-10-05T09:27:35.461" v="3817" actId="931"/>
          <ac:spMkLst>
            <pc:docMk/>
            <pc:sldMk cId="2788614881" sldId="363"/>
            <ac:spMk id="3" creationId="{00983DD5-69C5-51EF-E0FE-550AF81671D2}"/>
          </ac:spMkLst>
        </pc:spChg>
        <pc:spChg chg="add del mod">
          <ac:chgData name="Sara Muneeb" userId="29b624b1-a719-43f5-9b52-388cd4043c04" providerId="ADAL" clId="{DB3F8C76-9E84-425C-958D-57243E72E246}" dt="2022-10-05T09:27:47.489" v="3821" actId="931"/>
          <ac:spMkLst>
            <pc:docMk/>
            <pc:sldMk cId="2788614881" sldId="363"/>
            <ac:spMk id="7" creationId="{289AFB15-B55F-3CA3-5CC9-5EBDA8225467}"/>
          </ac:spMkLst>
        </pc:spChg>
        <pc:picChg chg="add del mod">
          <ac:chgData name="Sara Muneeb" userId="29b624b1-a719-43f5-9b52-388cd4043c04" providerId="ADAL" clId="{DB3F8C76-9E84-425C-958D-57243E72E246}" dt="2022-10-05T09:27:38.243" v="3820" actId="478"/>
          <ac:picMkLst>
            <pc:docMk/>
            <pc:sldMk cId="2788614881" sldId="363"/>
            <ac:picMk id="5" creationId="{1A1DF8F5-2310-B013-9426-889C6700A977}"/>
          </ac:picMkLst>
        </pc:picChg>
        <pc:picChg chg="add mod">
          <ac:chgData name="Sara Muneeb" userId="29b624b1-a719-43f5-9b52-388cd4043c04" providerId="ADAL" clId="{DB3F8C76-9E84-425C-958D-57243E72E246}" dt="2022-10-05T09:27:50.859" v="3824" actId="1076"/>
          <ac:picMkLst>
            <pc:docMk/>
            <pc:sldMk cId="2788614881" sldId="363"/>
            <ac:picMk id="9" creationId="{E1F6C502-7BD4-686D-0ACD-FB4E959A3CA6}"/>
          </ac:picMkLst>
        </pc:picChg>
        <pc:picChg chg="add mod">
          <ac:chgData name="Sara Muneeb" userId="29b624b1-a719-43f5-9b52-388cd4043c04" providerId="ADAL" clId="{DB3F8C76-9E84-425C-958D-57243E72E246}" dt="2022-10-05T09:28:16.121" v="3831" actId="1076"/>
          <ac:picMkLst>
            <pc:docMk/>
            <pc:sldMk cId="2788614881" sldId="363"/>
            <ac:picMk id="11" creationId="{56607D9F-A84D-D090-A231-9447AABCF4E5}"/>
          </ac:picMkLst>
        </pc:picChg>
      </pc:sldChg>
      <pc:sldChg chg="addSp delSp modSp new mod">
        <pc:chgData name="Sara Muneeb" userId="29b624b1-a719-43f5-9b52-388cd4043c04" providerId="ADAL" clId="{DB3F8C76-9E84-425C-958D-57243E72E246}" dt="2022-10-05T09:32:36.111" v="3879" actId="1076"/>
        <pc:sldMkLst>
          <pc:docMk/>
          <pc:sldMk cId="3550203735" sldId="364"/>
        </pc:sldMkLst>
        <pc:spChg chg="mod">
          <ac:chgData name="Sara Muneeb" userId="29b624b1-a719-43f5-9b52-388cd4043c04" providerId="ADAL" clId="{DB3F8C76-9E84-425C-958D-57243E72E246}" dt="2022-10-05T09:31:48.483" v="3861" actId="20577"/>
          <ac:spMkLst>
            <pc:docMk/>
            <pc:sldMk cId="3550203735" sldId="364"/>
            <ac:spMk id="2" creationId="{0190D6B3-1C43-583E-9F05-A831028D0E3E}"/>
          </ac:spMkLst>
        </pc:spChg>
        <pc:spChg chg="del">
          <ac:chgData name="Sara Muneeb" userId="29b624b1-a719-43f5-9b52-388cd4043c04" providerId="ADAL" clId="{DB3F8C76-9E84-425C-958D-57243E72E246}" dt="2022-10-05T09:31:28.022" v="3850" actId="931"/>
          <ac:spMkLst>
            <pc:docMk/>
            <pc:sldMk cId="3550203735" sldId="364"/>
            <ac:spMk id="3" creationId="{0511C0BF-C7A4-0633-D53C-4AFF887DE333}"/>
          </ac:spMkLst>
        </pc:spChg>
        <pc:picChg chg="add mod">
          <ac:chgData name="Sara Muneeb" userId="29b624b1-a719-43f5-9b52-388cd4043c04" providerId="ADAL" clId="{DB3F8C76-9E84-425C-958D-57243E72E246}" dt="2022-10-05T09:32:36.111" v="3879" actId="1076"/>
          <ac:picMkLst>
            <pc:docMk/>
            <pc:sldMk cId="3550203735" sldId="364"/>
            <ac:picMk id="5" creationId="{1CAC9FB9-1730-8D22-8D64-D6A5A23384D2}"/>
          </ac:picMkLst>
        </pc:picChg>
        <pc:picChg chg="add del mod">
          <ac:chgData name="Sara Muneeb" userId="29b624b1-a719-43f5-9b52-388cd4043c04" providerId="ADAL" clId="{DB3F8C76-9E84-425C-958D-57243E72E246}" dt="2022-10-05T09:32:26.216" v="3874" actId="21"/>
          <ac:picMkLst>
            <pc:docMk/>
            <pc:sldMk cId="3550203735" sldId="364"/>
            <ac:picMk id="7" creationId="{CBB87536-6F65-C640-8C84-58EF488C378A}"/>
          </ac:picMkLst>
        </pc:picChg>
        <pc:picChg chg="add mod">
          <ac:chgData name="Sara Muneeb" userId="29b624b1-a719-43f5-9b52-388cd4043c04" providerId="ADAL" clId="{DB3F8C76-9E84-425C-958D-57243E72E246}" dt="2022-10-05T09:32:34.135" v="3878" actId="1076"/>
          <ac:picMkLst>
            <pc:docMk/>
            <pc:sldMk cId="3550203735" sldId="364"/>
            <ac:picMk id="8" creationId="{EAA6703B-75F8-2EE9-5163-07BB03D0683D}"/>
          </ac:picMkLst>
        </pc:picChg>
      </pc:sldChg>
      <pc:sldChg chg="new del">
        <pc:chgData name="Sara Muneeb" userId="29b624b1-a719-43f5-9b52-388cd4043c04" providerId="ADAL" clId="{DB3F8C76-9E84-425C-958D-57243E72E246}" dt="2022-10-05T09:27:57.827" v="3826" actId="680"/>
        <pc:sldMkLst>
          <pc:docMk/>
          <pc:sldMk cId="4183661900" sldId="364"/>
        </pc:sldMkLst>
      </pc:sldChg>
      <pc:sldChg chg="addSp delSp modSp new mod">
        <pc:chgData name="Sara Muneeb" userId="29b624b1-a719-43f5-9b52-388cd4043c04" providerId="ADAL" clId="{DB3F8C76-9E84-425C-958D-57243E72E246}" dt="2022-10-05T09:32:50.313" v="3889" actId="20577"/>
        <pc:sldMkLst>
          <pc:docMk/>
          <pc:sldMk cId="3084047886" sldId="365"/>
        </pc:sldMkLst>
        <pc:spChg chg="mod">
          <ac:chgData name="Sara Muneeb" userId="29b624b1-a719-43f5-9b52-388cd4043c04" providerId="ADAL" clId="{DB3F8C76-9E84-425C-958D-57243E72E246}" dt="2022-10-05T09:32:50.313" v="3889" actId="20577"/>
          <ac:spMkLst>
            <pc:docMk/>
            <pc:sldMk cId="3084047886" sldId="365"/>
            <ac:spMk id="2" creationId="{C4B46D87-04DF-8B43-65CC-05C898183A89}"/>
          </ac:spMkLst>
        </pc:spChg>
        <pc:spChg chg="del">
          <ac:chgData name="Sara Muneeb" userId="29b624b1-a719-43f5-9b52-388cd4043c04" providerId="ADAL" clId="{DB3F8C76-9E84-425C-958D-57243E72E246}" dt="2022-10-05T09:31:56.362" v="3863" actId="931"/>
          <ac:spMkLst>
            <pc:docMk/>
            <pc:sldMk cId="3084047886" sldId="365"/>
            <ac:spMk id="3" creationId="{69331456-7F7A-FE29-2FD4-85C092ADBDBC}"/>
          </ac:spMkLst>
        </pc:spChg>
        <pc:spChg chg="add del mod">
          <ac:chgData name="Sara Muneeb" userId="29b624b1-a719-43f5-9b52-388cd4043c04" providerId="ADAL" clId="{DB3F8C76-9E84-425C-958D-57243E72E246}" dt="2022-10-05T09:32:09.294" v="3868" actId="931"/>
          <ac:spMkLst>
            <pc:docMk/>
            <pc:sldMk cId="3084047886" sldId="365"/>
            <ac:spMk id="7" creationId="{9DE90F27-93E5-41E1-218F-E347A14B96D1}"/>
          </ac:spMkLst>
        </pc:spChg>
        <pc:spChg chg="add del mod">
          <ac:chgData name="Sara Muneeb" userId="29b624b1-a719-43f5-9b52-388cd4043c04" providerId="ADAL" clId="{DB3F8C76-9E84-425C-958D-57243E72E246}" dt="2022-10-05T09:32:18.537" v="3870" actId="931"/>
          <ac:spMkLst>
            <pc:docMk/>
            <pc:sldMk cId="3084047886" sldId="365"/>
            <ac:spMk id="11" creationId="{66605A14-819B-3AAC-E1C9-306774147BDB}"/>
          </ac:spMkLst>
        </pc:spChg>
        <pc:spChg chg="add mod">
          <ac:chgData name="Sara Muneeb" userId="29b624b1-a719-43f5-9b52-388cd4043c04" providerId="ADAL" clId="{DB3F8C76-9E84-425C-958D-57243E72E246}" dt="2022-10-05T09:32:20.727" v="3872" actId="21"/>
          <ac:spMkLst>
            <pc:docMk/>
            <pc:sldMk cId="3084047886" sldId="365"/>
            <ac:spMk id="15" creationId="{44313A75-AEF0-1202-1D12-3E9851C18903}"/>
          </ac:spMkLst>
        </pc:spChg>
        <pc:picChg chg="add del mod">
          <ac:chgData name="Sara Muneeb" userId="29b624b1-a719-43f5-9b52-388cd4043c04" providerId="ADAL" clId="{DB3F8C76-9E84-425C-958D-57243E72E246}" dt="2022-10-05T09:32:02.097" v="3867" actId="478"/>
          <ac:picMkLst>
            <pc:docMk/>
            <pc:sldMk cId="3084047886" sldId="365"/>
            <ac:picMk id="5" creationId="{93C785B4-E07E-4487-BD35-045BA58744FB}"/>
          </ac:picMkLst>
        </pc:picChg>
        <pc:picChg chg="add del mod">
          <ac:chgData name="Sara Muneeb" userId="29b624b1-a719-43f5-9b52-388cd4043c04" providerId="ADAL" clId="{DB3F8C76-9E84-425C-958D-57243E72E246}" dt="2022-10-05T09:32:10.953" v="3869" actId="478"/>
          <ac:picMkLst>
            <pc:docMk/>
            <pc:sldMk cId="3084047886" sldId="365"/>
            <ac:picMk id="9" creationId="{1A413442-A3BF-6CF3-686E-EC5F1AAC94C7}"/>
          </ac:picMkLst>
        </pc:picChg>
        <pc:picChg chg="add del mod">
          <ac:chgData name="Sara Muneeb" userId="29b624b1-a719-43f5-9b52-388cd4043c04" providerId="ADAL" clId="{DB3F8C76-9E84-425C-958D-57243E72E246}" dt="2022-10-05T09:32:20.727" v="3872" actId="21"/>
          <ac:picMkLst>
            <pc:docMk/>
            <pc:sldMk cId="3084047886" sldId="365"/>
            <ac:picMk id="13" creationId="{E5C4053C-7BCB-E1E2-665E-A3CFCF8DEFD6}"/>
          </ac:picMkLst>
        </pc:picChg>
        <pc:picChg chg="add mod">
          <ac:chgData name="Sara Muneeb" userId="29b624b1-a719-43f5-9b52-388cd4043c04" providerId="ADAL" clId="{DB3F8C76-9E84-425C-958D-57243E72E246}" dt="2022-10-05T09:32:48.354" v="3882" actId="14100"/>
          <ac:picMkLst>
            <pc:docMk/>
            <pc:sldMk cId="3084047886" sldId="365"/>
            <ac:picMk id="16" creationId="{32A4DE7D-91A6-9AA9-70E3-3BA72430AF37}"/>
          </ac:picMkLst>
        </pc:picChg>
      </pc:sldChg>
      <pc:sldChg chg="addSp delSp modSp new mod">
        <pc:chgData name="Sara Muneeb" userId="29b624b1-a719-43f5-9b52-388cd4043c04" providerId="ADAL" clId="{DB3F8C76-9E84-425C-958D-57243E72E246}" dt="2022-10-05T09:33:36.397" v="3912" actId="20577"/>
        <pc:sldMkLst>
          <pc:docMk/>
          <pc:sldMk cId="704692413" sldId="366"/>
        </pc:sldMkLst>
        <pc:spChg chg="mod">
          <ac:chgData name="Sara Muneeb" userId="29b624b1-a719-43f5-9b52-388cd4043c04" providerId="ADAL" clId="{DB3F8C76-9E84-425C-958D-57243E72E246}" dt="2022-10-05T09:33:36.397" v="3912" actId="20577"/>
          <ac:spMkLst>
            <pc:docMk/>
            <pc:sldMk cId="704692413" sldId="366"/>
            <ac:spMk id="2" creationId="{273589F9-6F20-B2B7-B956-F8DDC272EFD7}"/>
          </ac:spMkLst>
        </pc:spChg>
        <pc:spChg chg="del">
          <ac:chgData name="Sara Muneeb" userId="29b624b1-a719-43f5-9b52-388cd4043c04" providerId="ADAL" clId="{DB3F8C76-9E84-425C-958D-57243E72E246}" dt="2022-10-05T09:33:02.625" v="3891" actId="931"/>
          <ac:spMkLst>
            <pc:docMk/>
            <pc:sldMk cId="704692413" sldId="366"/>
            <ac:spMk id="3" creationId="{FB23FCF5-C026-B6B1-288F-4DBCD25F8E7A}"/>
          </ac:spMkLst>
        </pc:spChg>
        <pc:spChg chg="add del mod">
          <ac:chgData name="Sara Muneeb" userId="29b624b1-a719-43f5-9b52-388cd4043c04" providerId="ADAL" clId="{DB3F8C76-9E84-425C-958D-57243E72E246}" dt="2022-10-05T09:33:09.120" v="3893" actId="931"/>
          <ac:spMkLst>
            <pc:docMk/>
            <pc:sldMk cId="704692413" sldId="366"/>
            <ac:spMk id="7" creationId="{FE01A818-045D-693F-55BB-AD3553963AA9}"/>
          </ac:spMkLst>
        </pc:spChg>
        <pc:picChg chg="add del mod">
          <ac:chgData name="Sara Muneeb" userId="29b624b1-a719-43f5-9b52-388cd4043c04" providerId="ADAL" clId="{DB3F8C76-9E84-425C-958D-57243E72E246}" dt="2022-10-05T09:33:03.649" v="3892" actId="478"/>
          <ac:picMkLst>
            <pc:docMk/>
            <pc:sldMk cId="704692413" sldId="366"/>
            <ac:picMk id="5" creationId="{90654D1E-CED6-B4AC-A1BC-48CF2D38760B}"/>
          </ac:picMkLst>
        </pc:picChg>
        <pc:picChg chg="add mod">
          <ac:chgData name="Sara Muneeb" userId="29b624b1-a719-43f5-9b52-388cd4043c04" providerId="ADAL" clId="{DB3F8C76-9E84-425C-958D-57243E72E246}" dt="2022-10-05T09:33:31.292" v="3903" actId="1076"/>
          <ac:picMkLst>
            <pc:docMk/>
            <pc:sldMk cId="704692413" sldId="366"/>
            <ac:picMk id="9" creationId="{4F157825-7E34-6DA6-EAB3-E5AA89317094}"/>
          </ac:picMkLst>
        </pc:picChg>
        <pc:picChg chg="add mod">
          <ac:chgData name="Sara Muneeb" userId="29b624b1-a719-43f5-9b52-388cd4043c04" providerId="ADAL" clId="{DB3F8C76-9E84-425C-958D-57243E72E246}" dt="2022-10-05T09:33:33.450" v="3904" actId="1076"/>
          <ac:picMkLst>
            <pc:docMk/>
            <pc:sldMk cId="704692413" sldId="366"/>
            <ac:picMk id="11" creationId="{B17FDA99-87F0-EF4C-8F12-B7A5B03597DB}"/>
          </ac:picMkLst>
        </pc:picChg>
      </pc:sldChg>
      <pc:sldChg chg="addSp delSp modSp new mod ord">
        <pc:chgData name="Sara Muneeb" userId="29b624b1-a719-43f5-9b52-388cd4043c04" providerId="ADAL" clId="{DB3F8C76-9E84-425C-958D-57243E72E246}" dt="2022-10-05T09:35:18.798" v="3995" actId="20577"/>
        <pc:sldMkLst>
          <pc:docMk/>
          <pc:sldMk cId="1996185751" sldId="367"/>
        </pc:sldMkLst>
        <pc:spChg chg="mod">
          <ac:chgData name="Sara Muneeb" userId="29b624b1-a719-43f5-9b52-388cd4043c04" providerId="ADAL" clId="{DB3F8C76-9E84-425C-958D-57243E72E246}" dt="2022-10-05T09:35:18.798" v="3995" actId="20577"/>
          <ac:spMkLst>
            <pc:docMk/>
            <pc:sldMk cId="1996185751" sldId="367"/>
            <ac:spMk id="2" creationId="{DCF7D0F4-AA09-2F3C-BE50-8A00B8B88546}"/>
          </ac:spMkLst>
        </pc:spChg>
        <pc:spChg chg="del">
          <ac:chgData name="Sara Muneeb" userId="29b624b1-a719-43f5-9b52-388cd4043c04" providerId="ADAL" clId="{DB3F8C76-9E84-425C-958D-57243E72E246}" dt="2022-10-05T09:33:44.910" v="3914" actId="931"/>
          <ac:spMkLst>
            <pc:docMk/>
            <pc:sldMk cId="1996185751" sldId="367"/>
            <ac:spMk id="3" creationId="{A05F306B-CB0E-1164-FB90-C31F58F9E692}"/>
          </ac:spMkLst>
        </pc:spChg>
        <pc:picChg chg="add mod">
          <ac:chgData name="Sara Muneeb" userId="29b624b1-a719-43f5-9b52-388cd4043c04" providerId="ADAL" clId="{DB3F8C76-9E84-425C-958D-57243E72E246}" dt="2022-10-05T09:33:46.974" v="3917" actId="27614"/>
          <ac:picMkLst>
            <pc:docMk/>
            <pc:sldMk cId="1996185751" sldId="367"/>
            <ac:picMk id="5" creationId="{9A8C5E21-5192-6289-B70F-EAA70883445E}"/>
          </ac:picMkLst>
        </pc:picChg>
      </pc:sldChg>
      <pc:sldChg chg="addSp delSp modSp new mod">
        <pc:chgData name="Sara Muneeb" userId="29b624b1-a719-43f5-9b52-388cd4043c04" providerId="ADAL" clId="{DB3F8C76-9E84-425C-958D-57243E72E246}" dt="2022-10-05T09:35:02.729" v="3965" actId="20577"/>
        <pc:sldMkLst>
          <pc:docMk/>
          <pc:sldMk cId="613638807" sldId="368"/>
        </pc:sldMkLst>
        <pc:spChg chg="mod">
          <ac:chgData name="Sara Muneeb" userId="29b624b1-a719-43f5-9b52-388cd4043c04" providerId="ADAL" clId="{DB3F8C76-9E84-425C-958D-57243E72E246}" dt="2022-10-05T09:35:02.729" v="3965" actId="20577"/>
          <ac:spMkLst>
            <pc:docMk/>
            <pc:sldMk cId="613638807" sldId="368"/>
            <ac:spMk id="2" creationId="{D28A094C-9DFA-F6BF-EE18-74893E660247}"/>
          </ac:spMkLst>
        </pc:spChg>
        <pc:spChg chg="del">
          <ac:chgData name="Sara Muneeb" userId="29b624b1-a719-43f5-9b52-388cd4043c04" providerId="ADAL" clId="{DB3F8C76-9E84-425C-958D-57243E72E246}" dt="2022-10-05T09:34:44.661" v="3943" actId="931"/>
          <ac:spMkLst>
            <pc:docMk/>
            <pc:sldMk cId="613638807" sldId="368"/>
            <ac:spMk id="3" creationId="{0F149CE9-1C9F-684D-D97F-8AA2E16BE83A}"/>
          </ac:spMkLst>
        </pc:spChg>
        <pc:picChg chg="add mod">
          <ac:chgData name="Sara Muneeb" userId="29b624b1-a719-43f5-9b52-388cd4043c04" providerId="ADAL" clId="{DB3F8C76-9E84-425C-958D-57243E72E246}" dt="2022-10-05T09:34:45.656" v="3945" actId="962"/>
          <ac:picMkLst>
            <pc:docMk/>
            <pc:sldMk cId="613638807" sldId="368"/>
            <ac:picMk id="5" creationId="{C74C5D94-8971-0D68-6030-A89C84E0BE7D}"/>
          </ac:picMkLst>
        </pc:picChg>
      </pc:sldChg>
      <pc:sldChg chg="addSp delSp modSp new del mod">
        <pc:chgData name="Sara Muneeb" userId="29b624b1-a719-43f5-9b52-388cd4043c04" providerId="ADAL" clId="{DB3F8C76-9E84-425C-958D-57243E72E246}" dt="2022-10-05T09:34:02.188" v="3932" actId="47"/>
        <pc:sldMkLst>
          <pc:docMk/>
          <pc:sldMk cId="1432052115" sldId="368"/>
        </pc:sldMkLst>
        <pc:spChg chg="del">
          <ac:chgData name="Sara Muneeb" userId="29b624b1-a719-43f5-9b52-388cd4043c04" providerId="ADAL" clId="{DB3F8C76-9E84-425C-958D-57243E72E246}" dt="2022-10-05T09:33:56.862" v="3927" actId="931"/>
          <ac:spMkLst>
            <pc:docMk/>
            <pc:sldMk cId="1432052115" sldId="368"/>
            <ac:spMk id="3" creationId="{F6E3E0FF-2C0F-ABF8-E963-A74692084E63}"/>
          </ac:spMkLst>
        </pc:spChg>
        <pc:spChg chg="add mod">
          <ac:chgData name="Sara Muneeb" userId="29b624b1-a719-43f5-9b52-388cd4043c04" providerId="ADAL" clId="{DB3F8C76-9E84-425C-958D-57243E72E246}" dt="2022-10-05T09:34:00.846" v="3931" actId="478"/>
          <ac:spMkLst>
            <pc:docMk/>
            <pc:sldMk cId="1432052115" sldId="368"/>
            <ac:spMk id="7" creationId="{E9BD5AA2-A850-3E66-D2CB-D1110DCB1978}"/>
          </ac:spMkLst>
        </pc:spChg>
        <pc:picChg chg="add del mod">
          <ac:chgData name="Sara Muneeb" userId="29b624b1-a719-43f5-9b52-388cd4043c04" providerId="ADAL" clId="{DB3F8C76-9E84-425C-958D-57243E72E246}" dt="2022-10-05T09:34:00.846" v="3931" actId="478"/>
          <ac:picMkLst>
            <pc:docMk/>
            <pc:sldMk cId="1432052115" sldId="368"/>
            <ac:picMk id="5" creationId="{3DAF53BD-9E97-6935-4EC7-3BD998FEF633}"/>
          </ac:picMkLst>
        </pc:picChg>
      </pc:sldChg>
      <pc:sldChg chg="addSp delSp modSp new mod">
        <pc:chgData name="Sara Muneeb" userId="29b624b1-a719-43f5-9b52-388cd4043c04" providerId="ADAL" clId="{DB3F8C76-9E84-425C-958D-57243E72E246}" dt="2022-10-05T09:40:11.969" v="4018" actId="27614"/>
        <pc:sldMkLst>
          <pc:docMk/>
          <pc:sldMk cId="2692040407" sldId="369"/>
        </pc:sldMkLst>
        <pc:spChg chg="mod">
          <ac:chgData name="Sara Muneeb" userId="29b624b1-a719-43f5-9b52-388cd4043c04" providerId="ADAL" clId="{DB3F8C76-9E84-425C-958D-57243E72E246}" dt="2022-10-05T09:39:53.583" v="4014" actId="20577"/>
          <ac:spMkLst>
            <pc:docMk/>
            <pc:sldMk cId="2692040407" sldId="369"/>
            <ac:spMk id="2" creationId="{6F024EAC-7478-4DD1-03AD-755D29F543A8}"/>
          </ac:spMkLst>
        </pc:spChg>
        <pc:spChg chg="del">
          <ac:chgData name="Sara Muneeb" userId="29b624b1-a719-43f5-9b52-388cd4043c04" providerId="ADAL" clId="{DB3F8C76-9E84-425C-958D-57243E72E246}" dt="2022-10-05T09:40:00.893" v="4015" actId="931"/>
          <ac:spMkLst>
            <pc:docMk/>
            <pc:sldMk cId="2692040407" sldId="369"/>
            <ac:spMk id="3" creationId="{FCBFAB61-690C-25C3-BFFA-4AB6717B097B}"/>
          </ac:spMkLst>
        </pc:spChg>
        <pc:spChg chg="add del mod">
          <ac:chgData name="Sara Muneeb" userId="29b624b1-a719-43f5-9b52-388cd4043c04" providerId="ADAL" clId="{DB3F8C76-9E84-425C-958D-57243E72E246}" dt="2022-10-05T09:40:10.917" v="4017" actId="931"/>
          <ac:spMkLst>
            <pc:docMk/>
            <pc:sldMk cId="2692040407" sldId="369"/>
            <ac:spMk id="7" creationId="{81B921E7-61FC-67B7-EA16-439207497C1A}"/>
          </ac:spMkLst>
        </pc:spChg>
        <pc:picChg chg="add del mod">
          <ac:chgData name="Sara Muneeb" userId="29b624b1-a719-43f5-9b52-388cd4043c04" providerId="ADAL" clId="{DB3F8C76-9E84-425C-958D-57243E72E246}" dt="2022-10-05T09:40:05.431" v="4016" actId="478"/>
          <ac:picMkLst>
            <pc:docMk/>
            <pc:sldMk cId="2692040407" sldId="369"/>
            <ac:picMk id="5" creationId="{B6565AEB-FF3D-580F-4711-D33D89BA0020}"/>
          </ac:picMkLst>
        </pc:picChg>
        <pc:picChg chg="add mod">
          <ac:chgData name="Sara Muneeb" userId="29b624b1-a719-43f5-9b52-388cd4043c04" providerId="ADAL" clId="{DB3F8C76-9E84-425C-958D-57243E72E246}" dt="2022-10-05T09:40:11.969" v="4018" actId="27614"/>
          <ac:picMkLst>
            <pc:docMk/>
            <pc:sldMk cId="2692040407" sldId="369"/>
            <ac:picMk id="9" creationId="{D5838075-30C0-0BC5-1ADD-D645769F999C}"/>
          </ac:picMkLst>
        </pc:picChg>
      </pc:sldChg>
    </pc:docChg>
  </pc:docChgLst>
  <pc:docChgLst>
    <pc:chgData name="Sara Muneeb" userId="29b624b1-a719-43f5-9b52-388cd4043c04" providerId="ADAL" clId="{3F7FB391-E689-4438-9E08-5EC6E3D820C0}"/>
    <pc:docChg chg="undo redo custSel addSld delSld modSld">
      <pc:chgData name="Sara Muneeb" userId="29b624b1-a719-43f5-9b52-388cd4043c04" providerId="ADAL" clId="{3F7FB391-E689-4438-9E08-5EC6E3D820C0}" dt="2022-10-10T06:34:37.994" v="926" actId="20577"/>
      <pc:docMkLst>
        <pc:docMk/>
      </pc:docMkLst>
      <pc:sldChg chg="modSp mod">
        <pc:chgData name="Sara Muneeb" userId="29b624b1-a719-43f5-9b52-388cd4043c04" providerId="ADAL" clId="{3F7FB391-E689-4438-9E08-5EC6E3D820C0}" dt="2022-10-05T09:49:13.557" v="17" actId="20577"/>
        <pc:sldMkLst>
          <pc:docMk/>
          <pc:sldMk cId="2984185032" sldId="256"/>
        </pc:sldMkLst>
        <pc:spChg chg="mod">
          <ac:chgData name="Sara Muneeb" userId="29b624b1-a719-43f5-9b52-388cd4043c04" providerId="ADAL" clId="{3F7FB391-E689-4438-9E08-5EC6E3D820C0}" dt="2022-10-05T09:49:13.557" v="17" actId="20577"/>
          <ac:spMkLst>
            <pc:docMk/>
            <pc:sldMk cId="2984185032" sldId="256"/>
            <ac:spMk id="2" creationId="{00000000-0000-0000-0000-000000000000}"/>
          </ac:spMkLst>
        </pc:spChg>
      </pc:sldChg>
      <pc:sldChg chg="addSp modSp new mod">
        <pc:chgData name="Sara Muneeb" userId="29b624b1-a719-43f5-9b52-388cd4043c04" providerId="ADAL" clId="{3F7FB391-E689-4438-9E08-5EC6E3D820C0}" dt="2022-10-06T03:48:23.084" v="181" actId="1076"/>
        <pc:sldMkLst>
          <pc:docMk/>
          <pc:sldMk cId="3551309204" sldId="257"/>
        </pc:sldMkLst>
        <pc:spChg chg="mod">
          <ac:chgData name="Sara Muneeb" userId="29b624b1-a719-43f5-9b52-388cd4043c04" providerId="ADAL" clId="{3F7FB391-E689-4438-9E08-5EC6E3D820C0}" dt="2022-10-05T09:56:44.852" v="32" actId="20577"/>
          <ac:spMkLst>
            <pc:docMk/>
            <pc:sldMk cId="3551309204" sldId="257"/>
            <ac:spMk id="2" creationId="{8B6E7983-B3F9-F39F-CB3C-088E7400C18D}"/>
          </ac:spMkLst>
        </pc:spChg>
        <pc:spChg chg="mod">
          <ac:chgData name="Sara Muneeb" userId="29b624b1-a719-43f5-9b52-388cd4043c04" providerId="ADAL" clId="{3F7FB391-E689-4438-9E08-5EC6E3D820C0}" dt="2022-10-06T03:47:31.792" v="177" actId="404"/>
          <ac:spMkLst>
            <pc:docMk/>
            <pc:sldMk cId="3551309204" sldId="257"/>
            <ac:spMk id="3" creationId="{A19B700E-6D40-1EE4-AE4F-B0623D89335D}"/>
          </ac:spMkLst>
        </pc:spChg>
        <pc:picChg chg="add mod">
          <ac:chgData name="Sara Muneeb" userId="29b624b1-a719-43f5-9b52-388cd4043c04" providerId="ADAL" clId="{3F7FB391-E689-4438-9E08-5EC6E3D820C0}" dt="2022-10-06T03:48:23.084" v="181" actId="1076"/>
          <ac:picMkLst>
            <pc:docMk/>
            <pc:sldMk cId="3551309204" sldId="257"/>
            <ac:picMk id="1026" creationId="{0669B95C-8EA7-B4C2-52BC-9C1E1ECD842D}"/>
          </ac:picMkLst>
        </pc:picChg>
      </pc:sldChg>
      <pc:sldChg chg="del">
        <pc:chgData name="Sara Muneeb" userId="29b624b1-a719-43f5-9b52-388cd4043c04" providerId="ADAL" clId="{3F7FB391-E689-4438-9E08-5EC6E3D820C0}" dt="2022-10-05T09:56:34.003" v="18" actId="47"/>
        <pc:sldMkLst>
          <pc:docMk/>
          <pc:sldMk cId="4179302358" sldId="257"/>
        </pc:sldMkLst>
      </pc:sldChg>
      <pc:sldChg chg="del">
        <pc:chgData name="Sara Muneeb" userId="29b624b1-a719-43f5-9b52-388cd4043c04" providerId="ADAL" clId="{3F7FB391-E689-4438-9E08-5EC6E3D820C0}" dt="2022-10-05T09:56:34.003" v="18" actId="47"/>
        <pc:sldMkLst>
          <pc:docMk/>
          <pc:sldMk cId="896610511" sldId="258"/>
        </pc:sldMkLst>
      </pc:sldChg>
      <pc:sldChg chg="addSp modSp new mod">
        <pc:chgData name="Sara Muneeb" userId="29b624b1-a719-43f5-9b52-388cd4043c04" providerId="ADAL" clId="{3F7FB391-E689-4438-9E08-5EC6E3D820C0}" dt="2022-10-06T06:18:14.247" v="287" actId="1076"/>
        <pc:sldMkLst>
          <pc:docMk/>
          <pc:sldMk cId="2024920055" sldId="258"/>
        </pc:sldMkLst>
        <pc:spChg chg="mod">
          <ac:chgData name="Sara Muneeb" userId="29b624b1-a719-43f5-9b52-388cd4043c04" providerId="ADAL" clId="{3F7FB391-E689-4438-9E08-5EC6E3D820C0}" dt="2022-10-06T04:00:46.203" v="194" actId="20577"/>
          <ac:spMkLst>
            <pc:docMk/>
            <pc:sldMk cId="2024920055" sldId="258"/>
            <ac:spMk id="2" creationId="{31C45E19-68AF-FB66-8D92-38BA7D18642B}"/>
          </ac:spMkLst>
        </pc:spChg>
        <pc:spChg chg="mod">
          <ac:chgData name="Sara Muneeb" userId="29b624b1-a719-43f5-9b52-388cd4043c04" providerId="ADAL" clId="{3F7FB391-E689-4438-9E08-5EC6E3D820C0}" dt="2022-10-06T04:09:20.693" v="284" actId="20577"/>
          <ac:spMkLst>
            <pc:docMk/>
            <pc:sldMk cId="2024920055" sldId="258"/>
            <ac:spMk id="3" creationId="{609E5FCB-8113-F780-289C-17FC58F13008}"/>
          </ac:spMkLst>
        </pc:spChg>
        <pc:picChg chg="add mod">
          <ac:chgData name="Sara Muneeb" userId="29b624b1-a719-43f5-9b52-388cd4043c04" providerId="ADAL" clId="{3F7FB391-E689-4438-9E08-5EC6E3D820C0}" dt="2022-10-06T06:18:14.247" v="287" actId="1076"/>
          <ac:picMkLst>
            <pc:docMk/>
            <pc:sldMk cId="2024920055" sldId="258"/>
            <ac:picMk id="2050" creationId="{B570AF24-EDFE-457A-E6EE-0A80EE7EFAFE}"/>
          </ac:picMkLst>
        </pc:picChg>
      </pc:sldChg>
      <pc:sldChg chg="del">
        <pc:chgData name="Sara Muneeb" userId="29b624b1-a719-43f5-9b52-388cd4043c04" providerId="ADAL" clId="{3F7FB391-E689-4438-9E08-5EC6E3D820C0}" dt="2022-10-05T09:56:34.003" v="18" actId="47"/>
        <pc:sldMkLst>
          <pc:docMk/>
          <pc:sldMk cId="3149991155" sldId="259"/>
        </pc:sldMkLst>
      </pc:sldChg>
      <pc:sldChg chg="addSp delSp modSp new mod">
        <pc:chgData name="Sara Muneeb" userId="29b624b1-a719-43f5-9b52-388cd4043c04" providerId="ADAL" clId="{3F7FB391-E689-4438-9E08-5EC6E3D820C0}" dt="2022-10-06T07:13:23.912" v="365" actId="14100"/>
        <pc:sldMkLst>
          <pc:docMk/>
          <pc:sldMk cId="3918807433" sldId="259"/>
        </pc:sldMkLst>
        <pc:spChg chg="mod">
          <ac:chgData name="Sara Muneeb" userId="29b624b1-a719-43f5-9b52-388cd4043c04" providerId="ADAL" clId="{3F7FB391-E689-4438-9E08-5EC6E3D820C0}" dt="2022-10-06T07:08:13.379" v="298" actId="20577"/>
          <ac:spMkLst>
            <pc:docMk/>
            <pc:sldMk cId="3918807433" sldId="259"/>
            <ac:spMk id="2" creationId="{264102E1-B99B-5021-A623-ADEC1B23D6BA}"/>
          </ac:spMkLst>
        </pc:spChg>
        <pc:spChg chg="add del mod">
          <ac:chgData name="Sara Muneeb" userId="29b624b1-a719-43f5-9b52-388cd4043c04" providerId="ADAL" clId="{3F7FB391-E689-4438-9E08-5EC6E3D820C0}" dt="2022-10-06T07:10:08.053" v="363" actId="20577"/>
          <ac:spMkLst>
            <pc:docMk/>
            <pc:sldMk cId="3918807433" sldId="259"/>
            <ac:spMk id="3" creationId="{2DFCFD70-0E78-D3C5-9D14-05657D8BB8A2}"/>
          </ac:spMkLst>
        </pc:spChg>
        <pc:spChg chg="add del mod">
          <ac:chgData name="Sara Muneeb" userId="29b624b1-a719-43f5-9b52-388cd4043c04" providerId="ADAL" clId="{3F7FB391-E689-4438-9E08-5EC6E3D820C0}" dt="2022-10-06T07:08:44.873" v="348"/>
          <ac:spMkLst>
            <pc:docMk/>
            <pc:sldMk cId="3918807433" sldId="259"/>
            <ac:spMk id="4" creationId="{0B00268D-2C1F-D00E-B23E-B7CEC8F472F2}"/>
          </ac:spMkLst>
        </pc:spChg>
        <pc:spChg chg="add del mod">
          <ac:chgData name="Sara Muneeb" userId="29b624b1-a719-43f5-9b52-388cd4043c04" providerId="ADAL" clId="{3F7FB391-E689-4438-9E08-5EC6E3D820C0}" dt="2022-10-06T07:08:39.142" v="345" actId="21"/>
          <ac:spMkLst>
            <pc:docMk/>
            <pc:sldMk cId="3918807433" sldId="259"/>
            <ac:spMk id="5" creationId="{00ACD40F-147E-0C1F-F689-25C1632407A0}"/>
          </ac:spMkLst>
        </pc:spChg>
        <pc:picChg chg="add mod">
          <ac:chgData name="Sara Muneeb" userId="29b624b1-a719-43f5-9b52-388cd4043c04" providerId="ADAL" clId="{3F7FB391-E689-4438-9E08-5EC6E3D820C0}" dt="2022-10-06T07:13:23.912" v="365" actId="14100"/>
          <ac:picMkLst>
            <pc:docMk/>
            <pc:sldMk cId="3918807433" sldId="259"/>
            <ac:picMk id="3076" creationId="{B11C7E45-FB31-097B-BF92-9F9ECA6436F0}"/>
          </ac:picMkLst>
        </pc:picChg>
      </pc:sldChg>
      <pc:sldChg chg="del">
        <pc:chgData name="Sara Muneeb" userId="29b624b1-a719-43f5-9b52-388cd4043c04" providerId="ADAL" clId="{3F7FB391-E689-4438-9E08-5EC6E3D820C0}" dt="2022-10-05T09:56:34.003" v="18" actId="47"/>
        <pc:sldMkLst>
          <pc:docMk/>
          <pc:sldMk cId="198138684" sldId="260"/>
        </pc:sldMkLst>
      </pc:sldChg>
      <pc:sldChg chg="modSp new mod">
        <pc:chgData name="Sara Muneeb" userId="29b624b1-a719-43f5-9b52-388cd4043c04" providerId="ADAL" clId="{3F7FB391-E689-4438-9E08-5EC6E3D820C0}" dt="2022-10-06T08:29:42.002" v="440" actId="113"/>
        <pc:sldMkLst>
          <pc:docMk/>
          <pc:sldMk cId="4186466395" sldId="260"/>
        </pc:sldMkLst>
        <pc:spChg chg="mod">
          <ac:chgData name="Sara Muneeb" userId="29b624b1-a719-43f5-9b52-388cd4043c04" providerId="ADAL" clId="{3F7FB391-E689-4438-9E08-5EC6E3D820C0}" dt="2022-10-06T07:15:43.743" v="398" actId="20577"/>
          <ac:spMkLst>
            <pc:docMk/>
            <pc:sldMk cId="4186466395" sldId="260"/>
            <ac:spMk id="2" creationId="{8E88E8BD-1CA7-3ADB-E270-7A65BE18077D}"/>
          </ac:spMkLst>
        </pc:spChg>
        <pc:spChg chg="mod">
          <ac:chgData name="Sara Muneeb" userId="29b624b1-a719-43f5-9b52-388cd4043c04" providerId="ADAL" clId="{3F7FB391-E689-4438-9E08-5EC6E3D820C0}" dt="2022-10-06T08:29:42.002" v="440" actId="113"/>
          <ac:spMkLst>
            <pc:docMk/>
            <pc:sldMk cId="4186466395" sldId="260"/>
            <ac:spMk id="3" creationId="{EE3469E8-E6C7-170C-592B-6D8710B05402}"/>
          </ac:spMkLst>
        </pc:spChg>
      </pc:sldChg>
      <pc:sldChg chg="del">
        <pc:chgData name="Sara Muneeb" userId="29b624b1-a719-43f5-9b52-388cd4043c04" providerId="ADAL" clId="{3F7FB391-E689-4438-9E08-5EC6E3D820C0}" dt="2022-10-05T09:56:34.003" v="18" actId="47"/>
        <pc:sldMkLst>
          <pc:docMk/>
          <pc:sldMk cId="2876332182" sldId="261"/>
        </pc:sldMkLst>
      </pc:sldChg>
      <pc:sldChg chg="addSp modSp new mod">
        <pc:chgData name="Sara Muneeb" userId="29b624b1-a719-43f5-9b52-388cd4043c04" providerId="ADAL" clId="{3F7FB391-E689-4438-9E08-5EC6E3D820C0}" dt="2022-10-06T08:34:40.806" v="583" actId="14100"/>
        <pc:sldMkLst>
          <pc:docMk/>
          <pc:sldMk cId="3337870780" sldId="261"/>
        </pc:sldMkLst>
        <pc:spChg chg="mod">
          <ac:chgData name="Sara Muneeb" userId="29b624b1-a719-43f5-9b52-388cd4043c04" providerId="ADAL" clId="{3F7FB391-E689-4438-9E08-5EC6E3D820C0}" dt="2022-10-06T08:30:22.112" v="465" actId="20577"/>
          <ac:spMkLst>
            <pc:docMk/>
            <pc:sldMk cId="3337870780" sldId="261"/>
            <ac:spMk id="2" creationId="{77C93915-CC0A-78EC-1E95-6E3300CDCB55}"/>
          </ac:spMkLst>
        </pc:spChg>
        <pc:spChg chg="mod">
          <ac:chgData name="Sara Muneeb" userId="29b624b1-a719-43f5-9b52-388cd4043c04" providerId="ADAL" clId="{3F7FB391-E689-4438-9E08-5EC6E3D820C0}" dt="2022-10-06T08:34:30.964" v="580" actId="14100"/>
          <ac:spMkLst>
            <pc:docMk/>
            <pc:sldMk cId="3337870780" sldId="261"/>
            <ac:spMk id="3" creationId="{8F931A51-73BE-4AF1-56D3-0F0496D18BCE}"/>
          </ac:spMkLst>
        </pc:spChg>
        <pc:picChg chg="add mod">
          <ac:chgData name="Sara Muneeb" userId="29b624b1-a719-43f5-9b52-388cd4043c04" providerId="ADAL" clId="{3F7FB391-E689-4438-9E08-5EC6E3D820C0}" dt="2022-10-06T08:34:40.806" v="583" actId="14100"/>
          <ac:picMkLst>
            <pc:docMk/>
            <pc:sldMk cId="3337870780" sldId="261"/>
            <ac:picMk id="4098" creationId="{05797A4A-E187-8C82-FABE-1088EEECD08F}"/>
          </ac:picMkLst>
        </pc:picChg>
      </pc:sldChg>
      <pc:sldChg chg="del">
        <pc:chgData name="Sara Muneeb" userId="29b624b1-a719-43f5-9b52-388cd4043c04" providerId="ADAL" clId="{3F7FB391-E689-4438-9E08-5EC6E3D820C0}" dt="2022-10-05T09:56:34.003" v="18" actId="47"/>
        <pc:sldMkLst>
          <pc:docMk/>
          <pc:sldMk cId="601268" sldId="262"/>
        </pc:sldMkLst>
      </pc:sldChg>
      <pc:sldChg chg="addSp delSp modSp new mod">
        <pc:chgData name="Sara Muneeb" userId="29b624b1-a719-43f5-9b52-388cd4043c04" providerId="ADAL" clId="{3F7FB391-E689-4438-9E08-5EC6E3D820C0}" dt="2022-10-06T08:42:26.485" v="649" actId="14100"/>
        <pc:sldMkLst>
          <pc:docMk/>
          <pc:sldMk cId="1654318215" sldId="262"/>
        </pc:sldMkLst>
        <pc:spChg chg="mod">
          <ac:chgData name="Sara Muneeb" userId="29b624b1-a719-43f5-9b52-388cd4043c04" providerId="ADAL" clId="{3F7FB391-E689-4438-9E08-5EC6E3D820C0}" dt="2022-10-06T08:37:27.397" v="609" actId="20577"/>
          <ac:spMkLst>
            <pc:docMk/>
            <pc:sldMk cId="1654318215" sldId="262"/>
            <ac:spMk id="2" creationId="{0AFBDD36-3CFD-05D8-4E2B-32CD8D39C844}"/>
          </ac:spMkLst>
        </pc:spChg>
        <pc:spChg chg="del">
          <ac:chgData name="Sara Muneeb" userId="29b624b1-a719-43f5-9b52-388cd4043c04" providerId="ADAL" clId="{3F7FB391-E689-4438-9E08-5EC6E3D820C0}" dt="2022-10-06T08:41:03.710" v="610" actId="22"/>
          <ac:spMkLst>
            <pc:docMk/>
            <pc:sldMk cId="1654318215" sldId="262"/>
            <ac:spMk id="3" creationId="{B32BA12A-2F1E-2F5C-C7D0-F68B78713812}"/>
          </ac:spMkLst>
        </pc:spChg>
        <pc:spChg chg="add mod">
          <ac:chgData name="Sara Muneeb" userId="29b624b1-a719-43f5-9b52-388cd4043c04" providerId="ADAL" clId="{3F7FB391-E689-4438-9E08-5EC6E3D820C0}" dt="2022-10-06T08:42:11.637" v="633" actId="1076"/>
          <ac:spMkLst>
            <pc:docMk/>
            <pc:sldMk cId="1654318215" sldId="262"/>
            <ac:spMk id="8" creationId="{05524CB5-3D13-759E-DA78-B32FCA477A71}"/>
          </ac:spMkLst>
        </pc:spChg>
        <pc:spChg chg="add mod">
          <ac:chgData name="Sara Muneeb" userId="29b624b1-a719-43f5-9b52-388cd4043c04" providerId="ADAL" clId="{3F7FB391-E689-4438-9E08-5EC6E3D820C0}" dt="2022-10-06T08:42:26.485" v="649" actId="14100"/>
          <ac:spMkLst>
            <pc:docMk/>
            <pc:sldMk cId="1654318215" sldId="262"/>
            <ac:spMk id="9" creationId="{57652B81-9115-0557-F496-47D63B7563DF}"/>
          </ac:spMkLst>
        </pc:spChg>
        <pc:picChg chg="add mod ord">
          <ac:chgData name="Sara Muneeb" userId="29b624b1-a719-43f5-9b52-388cd4043c04" providerId="ADAL" clId="{3F7FB391-E689-4438-9E08-5EC6E3D820C0}" dt="2022-10-06T08:41:52.324" v="618" actId="1076"/>
          <ac:picMkLst>
            <pc:docMk/>
            <pc:sldMk cId="1654318215" sldId="262"/>
            <ac:picMk id="5" creationId="{9BFF0D8F-9952-4340-5E8A-CD5F0AC0D03A}"/>
          </ac:picMkLst>
        </pc:picChg>
        <pc:picChg chg="add mod">
          <ac:chgData name="Sara Muneeb" userId="29b624b1-a719-43f5-9b52-388cd4043c04" providerId="ADAL" clId="{3F7FB391-E689-4438-9E08-5EC6E3D820C0}" dt="2022-10-06T08:41:46.393" v="616" actId="14100"/>
          <ac:picMkLst>
            <pc:docMk/>
            <pc:sldMk cId="1654318215" sldId="262"/>
            <ac:picMk id="7" creationId="{AAEB9402-A727-C483-9BD7-4CE0E1987CFF}"/>
          </ac:picMkLst>
        </pc:picChg>
      </pc:sldChg>
      <pc:sldChg chg="del">
        <pc:chgData name="Sara Muneeb" userId="29b624b1-a719-43f5-9b52-388cd4043c04" providerId="ADAL" clId="{3F7FB391-E689-4438-9E08-5EC6E3D820C0}" dt="2022-10-05T09:56:34.003" v="18" actId="47"/>
        <pc:sldMkLst>
          <pc:docMk/>
          <pc:sldMk cId="2598016477" sldId="263"/>
        </pc:sldMkLst>
      </pc:sldChg>
      <pc:sldChg chg="addSp delSp modSp new mod">
        <pc:chgData name="Sara Muneeb" userId="29b624b1-a719-43f5-9b52-388cd4043c04" providerId="ADAL" clId="{3F7FB391-E689-4438-9E08-5EC6E3D820C0}" dt="2022-10-06T08:47:35.798" v="716" actId="1076"/>
        <pc:sldMkLst>
          <pc:docMk/>
          <pc:sldMk cId="4294319554" sldId="263"/>
        </pc:sldMkLst>
        <pc:spChg chg="mod">
          <ac:chgData name="Sara Muneeb" userId="29b624b1-a719-43f5-9b52-388cd4043c04" providerId="ADAL" clId="{3F7FB391-E689-4438-9E08-5EC6E3D820C0}" dt="2022-10-06T08:46:51.186" v="657" actId="20577"/>
          <ac:spMkLst>
            <pc:docMk/>
            <pc:sldMk cId="4294319554" sldId="263"/>
            <ac:spMk id="2" creationId="{469FB018-CF21-CC93-779B-104E271521D0}"/>
          </ac:spMkLst>
        </pc:spChg>
        <pc:spChg chg="del mod">
          <ac:chgData name="Sara Muneeb" userId="29b624b1-a719-43f5-9b52-388cd4043c04" providerId="ADAL" clId="{3F7FB391-E689-4438-9E08-5EC6E3D820C0}" dt="2022-10-06T08:46:53.073" v="659" actId="22"/>
          <ac:spMkLst>
            <pc:docMk/>
            <pc:sldMk cId="4294319554" sldId="263"/>
            <ac:spMk id="3" creationId="{400FC049-CE97-4E48-C2B2-08F2CCEF5CF0}"/>
          </ac:spMkLst>
        </pc:spChg>
        <pc:spChg chg="add mod">
          <ac:chgData name="Sara Muneeb" userId="29b624b1-a719-43f5-9b52-388cd4043c04" providerId="ADAL" clId="{3F7FB391-E689-4438-9E08-5EC6E3D820C0}" dt="2022-10-06T08:47:35.798" v="716" actId="1076"/>
          <ac:spMkLst>
            <pc:docMk/>
            <pc:sldMk cId="4294319554" sldId="263"/>
            <ac:spMk id="6" creationId="{DF8DA616-CF7C-4736-87BD-4387F0454C7F}"/>
          </ac:spMkLst>
        </pc:spChg>
        <pc:picChg chg="add mod ord">
          <ac:chgData name="Sara Muneeb" userId="29b624b1-a719-43f5-9b52-388cd4043c04" providerId="ADAL" clId="{3F7FB391-E689-4438-9E08-5EC6E3D820C0}" dt="2022-10-06T08:46:53.073" v="659" actId="22"/>
          <ac:picMkLst>
            <pc:docMk/>
            <pc:sldMk cId="4294319554" sldId="263"/>
            <ac:picMk id="5" creationId="{157A1106-BB2F-1E78-12F5-0B15370D88DD}"/>
          </ac:picMkLst>
        </pc:picChg>
      </pc:sldChg>
      <pc:sldChg chg="del">
        <pc:chgData name="Sara Muneeb" userId="29b624b1-a719-43f5-9b52-388cd4043c04" providerId="ADAL" clId="{3F7FB391-E689-4438-9E08-5EC6E3D820C0}" dt="2022-10-05T09:56:34.003" v="18" actId="47"/>
        <pc:sldMkLst>
          <pc:docMk/>
          <pc:sldMk cId="2320396932" sldId="264"/>
        </pc:sldMkLst>
      </pc:sldChg>
      <pc:sldChg chg="addSp delSp modSp new mod">
        <pc:chgData name="Sara Muneeb" userId="29b624b1-a719-43f5-9b52-388cd4043c04" providerId="ADAL" clId="{3F7FB391-E689-4438-9E08-5EC6E3D820C0}" dt="2022-10-06T08:48:44.627" v="803" actId="20577"/>
        <pc:sldMkLst>
          <pc:docMk/>
          <pc:sldMk cId="3609823631" sldId="264"/>
        </pc:sldMkLst>
        <pc:spChg chg="mod">
          <ac:chgData name="Sara Muneeb" userId="29b624b1-a719-43f5-9b52-388cd4043c04" providerId="ADAL" clId="{3F7FB391-E689-4438-9E08-5EC6E3D820C0}" dt="2022-10-06T08:48:44.627" v="803" actId="20577"/>
          <ac:spMkLst>
            <pc:docMk/>
            <pc:sldMk cId="3609823631" sldId="264"/>
            <ac:spMk id="2" creationId="{3D2BA08B-F34D-C586-7BF3-984DEA5671A0}"/>
          </ac:spMkLst>
        </pc:spChg>
        <pc:spChg chg="del">
          <ac:chgData name="Sara Muneeb" userId="29b624b1-a719-43f5-9b52-388cd4043c04" providerId="ADAL" clId="{3F7FB391-E689-4438-9E08-5EC6E3D820C0}" dt="2022-10-06T08:47:56.775" v="725" actId="22"/>
          <ac:spMkLst>
            <pc:docMk/>
            <pc:sldMk cId="3609823631" sldId="264"/>
            <ac:spMk id="3" creationId="{F45FF0E7-5FA8-61DA-D6EC-ECDA2C825906}"/>
          </ac:spMkLst>
        </pc:spChg>
        <pc:spChg chg="add mod">
          <ac:chgData name="Sara Muneeb" userId="29b624b1-a719-43f5-9b52-388cd4043c04" providerId="ADAL" clId="{3F7FB391-E689-4438-9E08-5EC6E3D820C0}" dt="2022-10-06T08:48:35.838" v="784" actId="1076"/>
          <ac:spMkLst>
            <pc:docMk/>
            <pc:sldMk cId="3609823631" sldId="264"/>
            <ac:spMk id="6" creationId="{2D1C418D-5312-EE06-7625-9FAA2E879447}"/>
          </ac:spMkLst>
        </pc:spChg>
        <pc:picChg chg="add mod ord">
          <ac:chgData name="Sara Muneeb" userId="29b624b1-a719-43f5-9b52-388cd4043c04" providerId="ADAL" clId="{3F7FB391-E689-4438-9E08-5EC6E3D820C0}" dt="2022-10-06T08:47:56.775" v="725" actId="22"/>
          <ac:picMkLst>
            <pc:docMk/>
            <pc:sldMk cId="3609823631" sldId="264"/>
            <ac:picMk id="5" creationId="{BA195658-4101-E5E2-D2BC-C14D1A7ACA7F}"/>
          </ac:picMkLst>
        </pc:picChg>
      </pc:sldChg>
      <pc:sldChg chg="del">
        <pc:chgData name="Sara Muneeb" userId="29b624b1-a719-43f5-9b52-388cd4043c04" providerId="ADAL" clId="{3F7FB391-E689-4438-9E08-5EC6E3D820C0}" dt="2022-10-05T09:56:34.003" v="18" actId="47"/>
        <pc:sldMkLst>
          <pc:docMk/>
          <pc:sldMk cId="766487697" sldId="265"/>
        </pc:sldMkLst>
      </pc:sldChg>
      <pc:sldChg chg="addSp delSp modSp new mod">
        <pc:chgData name="Sara Muneeb" userId="29b624b1-a719-43f5-9b52-388cd4043c04" providerId="ADAL" clId="{3F7FB391-E689-4438-9E08-5EC6E3D820C0}" dt="2022-10-06T08:57:37.841" v="857" actId="22"/>
        <pc:sldMkLst>
          <pc:docMk/>
          <pc:sldMk cId="3671922232" sldId="265"/>
        </pc:sldMkLst>
        <pc:spChg chg="mod">
          <ac:chgData name="Sara Muneeb" userId="29b624b1-a719-43f5-9b52-388cd4043c04" providerId="ADAL" clId="{3F7FB391-E689-4438-9E08-5EC6E3D820C0}" dt="2022-10-06T08:57:35.313" v="855" actId="20577"/>
          <ac:spMkLst>
            <pc:docMk/>
            <pc:sldMk cId="3671922232" sldId="265"/>
            <ac:spMk id="2" creationId="{B8E0596E-AD56-8BDC-461F-DD9D8C92FFEE}"/>
          </ac:spMkLst>
        </pc:spChg>
        <pc:spChg chg="del mod">
          <ac:chgData name="Sara Muneeb" userId="29b624b1-a719-43f5-9b52-388cd4043c04" providerId="ADAL" clId="{3F7FB391-E689-4438-9E08-5EC6E3D820C0}" dt="2022-10-06T08:57:37.841" v="857" actId="22"/>
          <ac:spMkLst>
            <pc:docMk/>
            <pc:sldMk cId="3671922232" sldId="265"/>
            <ac:spMk id="3" creationId="{D77B6166-2B1F-49E0-DC4B-0820897636ED}"/>
          </ac:spMkLst>
        </pc:spChg>
        <pc:picChg chg="add mod ord">
          <ac:chgData name="Sara Muneeb" userId="29b624b1-a719-43f5-9b52-388cd4043c04" providerId="ADAL" clId="{3F7FB391-E689-4438-9E08-5EC6E3D820C0}" dt="2022-10-06T08:57:37.841" v="857" actId="22"/>
          <ac:picMkLst>
            <pc:docMk/>
            <pc:sldMk cId="3671922232" sldId="265"/>
            <ac:picMk id="5" creationId="{859A201E-251B-ACC1-2B05-AA08127964CF}"/>
          </ac:picMkLst>
        </pc:picChg>
      </pc:sldChg>
      <pc:sldChg chg="del">
        <pc:chgData name="Sara Muneeb" userId="29b624b1-a719-43f5-9b52-388cd4043c04" providerId="ADAL" clId="{3F7FB391-E689-4438-9E08-5EC6E3D820C0}" dt="2022-10-05T09:56:34.003" v="18" actId="47"/>
        <pc:sldMkLst>
          <pc:docMk/>
          <pc:sldMk cId="1657546060" sldId="266"/>
        </pc:sldMkLst>
      </pc:sldChg>
      <pc:sldChg chg="del">
        <pc:chgData name="Sara Muneeb" userId="29b624b1-a719-43f5-9b52-388cd4043c04" providerId="ADAL" clId="{3F7FB391-E689-4438-9E08-5EC6E3D820C0}" dt="2022-10-05T09:56:34.003" v="18" actId="47"/>
        <pc:sldMkLst>
          <pc:docMk/>
          <pc:sldMk cId="3390644009" sldId="267"/>
        </pc:sldMkLst>
      </pc:sldChg>
      <pc:sldChg chg="modSp mod">
        <pc:chgData name="Sara Muneeb" userId="29b624b1-a719-43f5-9b52-388cd4043c04" providerId="ADAL" clId="{3F7FB391-E689-4438-9E08-5EC6E3D820C0}" dt="2022-10-10T06:34:37.994" v="926" actId="20577"/>
        <pc:sldMkLst>
          <pc:docMk/>
          <pc:sldMk cId="1251303979" sldId="268"/>
        </pc:sldMkLst>
        <pc:spChg chg="mod">
          <ac:chgData name="Sara Muneeb" userId="29b624b1-a719-43f5-9b52-388cd4043c04" providerId="ADAL" clId="{3F7FB391-E689-4438-9E08-5EC6E3D820C0}" dt="2022-10-10T06:34:37.994" v="926" actId="20577"/>
          <ac:spMkLst>
            <pc:docMk/>
            <pc:sldMk cId="1251303979" sldId="268"/>
            <ac:spMk id="3" creationId="{6D4F821F-443B-73AB-438B-0D79F768E520}"/>
          </ac:spMkLst>
        </pc:spChg>
      </pc:sldChg>
      <pc:sldChg chg="del">
        <pc:chgData name="Sara Muneeb" userId="29b624b1-a719-43f5-9b52-388cd4043c04" providerId="ADAL" clId="{3F7FB391-E689-4438-9E08-5EC6E3D820C0}" dt="2022-10-05T09:56:34.003" v="18" actId="47"/>
        <pc:sldMkLst>
          <pc:docMk/>
          <pc:sldMk cId="3167281788" sldId="268"/>
        </pc:sldMkLst>
      </pc:sldChg>
      <pc:sldChg chg="del">
        <pc:chgData name="Sara Muneeb" userId="29b624b1-a719-43f5-9b52-388cd4043c04" providerId="ADAL" clId="{3F7FB391-E689-4438-9E08-5EC6E3D820C0}" dt="2022-10-05T09:56:34.003" v="18" actId="47"/>
        <pc:sldMkLst>
          <pc:docMk/>
          <pc:sldMk cId="3448848701" sldId="269"/>
        </pc:sldMkLst>
      </pc:sldChg>
      <pc:sldChg chg="del">
        <pc:chgData name="Sara Muneeb" userId="29b624b1-a719-43f5-9b52-388cd4043c04" providerId="ADAL" clId="{3F7FB391-E689-4438-9E08-5EC6E3D820C0}" dt="2022-10-05T09:56:34.003" v="18" actId="47"/>
        <pc:sldMkLst>
          <pc:docMk/>
          <pc:sldMk cId="4245632414" sldId="270"/>
        </pc:sldMkLst>
      </pc:sldChg>
      <pc:sldChg chg="del">
        <pc:chgData name="Sara Muneeb" userId="29b624b1-a719-43f5-9b52-388cd4043c04" providerId="ADAL" clId="{3F7FB391-E689-4438-9E08-5EC6E3D820C0}" dt="2022-10-05T09:56:34.003" v="18" actId="47"/>
        <pc:sldMkLst>
          <pc:docMk/>
          <pc:sldMk cId="4006803244" sldId="271"/>
        </pc:sldMkLst>
      </pc:sldChg>
      <pc:sldChg chg="del">
        <pc:chgData name="Sara Muneeb" userId="29b624b1-a719-43f5-9b52-388cd4043c04" providerId="ADAL" clId="{3F7FB391-E689-4438-9E08-5EC6E3D820C0}" dt="2022-10-05T09:56:34.003" v="18" actId="47"/>
        <pc:sldMkLst>
          <pc:docMk/>
          <pc:sldMk cId="1424118343" sldId="272"/>
        </pc:sldMkLst>
      </pc:sldChg>
      <pc:sldChg chg="del">
        <pc:chgData name="Sara Muneeb" userId="29b624b1-a719-43f5-9b52-388cd4043c04" providerId="ADAL" clId="{3F7FB391-E689-4438-9E08-5EC6E3D820C0}" dt="2022-10-05T09:56:34.003" v="18" actId="47"/>
        <pc:sldMkLst>
          <pc:docMk/>
          <pc:sldMk cId="999133735" sldId="273"/>
        </pc:sldMkLst>
      </pc:sldChg>
      <pc:sldChg chg="del">
        <pc:chgData name="Sara Muneeb" userId="29b624b1-a719-43f5-9b52-388cd4043c04" providerId="ADAL" clId="{3F7FB391-E689-4438-9E08-5EC6E3D820C0}" dt="2022-10-05T09:56:34.003" v="18" actId="47"/>
        <pc:sldMkLst>
          <pc:docMk/>
          <pc:sldMk cId="2742577211" sldId="274"/>
        </pc:sldMkLst>
      </pc:sldChg>
      <pc:sldChg chg="del">
        <pc:chgData name="Sara Muneeb" userId="29b624b1-a719-43f5-9b52-388cd4043c04" providerId="ADAL" clId="{3F7FB391-E689-4438-9E08-5EC6E3D820C0}" dt="2022-10-05T09:56:34.003" v="18" actId="47"/>
        <pc:sldMkLst>
          <pc:docMk/>
          <pc:sldMk cId="3394791061" sldId="275"/>
        </pc:sldMkLst>
      </pc:sldChg>
      <pc:sldChg chg="del">
        <pc:chgData name="Sara Muneeb" userId="29b624b1-a719-43f5-9b52-388cd4043c04" providerId="ADAL" clId="{3F7FB391-E689-4438-9E08-5EC6E3D820C0}" dt="2022-10-05T09:56:34.003" v="18" actId="47"/>
        <pc:sldMkLst>
          <pc:docMk/>
          <pc:sldMk cId="2278341385" sldId="276"/>
        </pc:sldMkLst>
      </pc:sldChg>
      <pc:sldChg chg="del">
        <pc:chgData name="Sara Muneeb" userId="29b624b1-a719-43f5-9b52-388cd4043c04" providerId="ADAL" clId="{3F7FB391-E689-4438-9E08-5EC6E3D820C0}" dt="2022-10-05T09:56:34.003" v="18" actId="47"/>
        <pc:sldMkLst>
          <pc:docMk/>
          <pc:sldMk cId="1238051902" sldId="277"/>
        </pc:sldMkLst>
      </pc:sldChg>
      <pc:sldChg chg="del">
        <pc:chgData name="Sara Muneeb" userId="29b624b1-a719-43f5-9b52-388cd4043c04" providerId="ADAL" clId="{3F7FB391-E689-4438-9E08-5EC6E3D820C0}" dt="2022-10-05T09:56:34.003" v="18" actId="47"/>
        <pc:sldMkLst>
          <pc:docMk/>
          <pc:sldMk cId="1237888567" sldId="278"/>
        </pc:sldMkLst>
      </pc:sldChg>
      <pc:sldChg chg="del">
        <pc:chgData name="Sara Muneeb" userId="29b624b1-a719-43f5-9b52-388cd4043c04" providerId="ADAL" clId="{3F7FB391-E689-4438-9E08-5EC6E3D820C0}" dt="2022-10-05T09:56:34.003" v="18" actId="47"/>
        <pc:sldMkLst>
          <pc:docMk/>
          <pc:sldMk cId="3087496290" sldId="280"/>
        </pc:sldMkLst>
      </pc:sldChg>
      <pc:sldChg chg="del">
        <pc:chgData name="Sara Muneeb" userId="29b624b1-a719-43f5-9b52-388cd4043c04" providerId="ADAL" clId="{3F7FB391-E689-4438-9E08-5EC6E3D820C0}" dt="2022-10-05T09:56:34.003" v="18" actId="47"/>
        <pc:sldMkLst>
          <pc:docMk/>
          <pc:sldMk cId="682799263" sldId="281"/>
        </pc:sldMkLst>
      </pc:sldChg>
      <pc:sldChg chg="del">
        <pc:chgData name="Sara Muneeb" userId="29b624b1-a719-43f5-9b52-388cd4043c04" providerId="ADAL" clId="{3F7FB391-E689-4438-9E08-5EC6E3D820C0}" dt="2022-10-05T09:56:34.003" v="18" actId="47"/>
        <pc:sldMkLst>
          <pc:docMk/>
          <pc:sldMk cId="938039169" sldId="284"/>
        </pc:sldMkLst>
      </pc:sldChg>
      <pc:sldChg chg="del">
        <pc:chgData name="Sara Muneeb" userId="29b624b1-a719-43f5-9b52-388cd4043c04" providerId="ADAL" clId="{3F7FB391-E689-4438-9E08-5EC6E3D820C0}" dt="2022-10-05T09:56:34.003" v="18" actId="47"/>
        <pc:sldMkLst>
          <pc:docMk/>
          <pc:sldMk cId="2063745838" sldId="286"/>
        </pc:sldMkLst>
      </pc:sldChg>
      <pc:sldChg chg="del">
        <pc:chgData name="Sara Muneeb" userId="29b624b1-a719-43f5-9b52-388cd4043c04" providerId="ADAL" clId="{3F7FB391-E689-4438-9E08-5EC6E3D820C0}" dt="2022-10-05T09:56:34.003" v="18" actId="47"/>
        <pc:sldMkLst>
          <pc:docMk/>
          <pc:sldMk cId="1044308845" sldId="287"/>
        </pc:sldMkLst>
      </pc:sldChg>
      <pc:sldChg chg="del">
        <pc:chgData name="Sara Muneeb" userId="29b624b1-a719-43f5-9b52-388cd4043c04" providerId="ADAL" clId="{3F7FB391-E689-4438-9E08-5EC6E3D820C0}" dt="2022-10-05T09:56:34.003" v="18" actId="47"/>
        <pc:sldMkLst>
          <pc:docMk/>
          <pc:sldMk cId="1104968559" sldId="289"/>
        </pc:sldMkLst>
      </pc:sldChg>
      <pc:sldChg chg="del">
        <pc:chgData name="Sara Muneeb" userId="29b624b1-a719-43f5-9b52-388cd4043c04" providerId="ADAL" clId="{3F7FB391-E689-4438-9E08-5EC6E3D820C0}" dt="2022-10-05T09:56:34.003" v="18" actId="47"/>
        <pc:sldMkLst>
          <pc:docMk/>
          <pc:sldMk cId="52606917" sldId="292"/>
        </pc:sldMkLst>
      </pc:sldChg>
      <pc:sldChg chg="del">
        <pc:chgData name="Sara Muneeb" userId="29b624b1-a719-43f5-9b52-388cd4043c04" providerId="ADAL" clId="{3F7FB391-E689-4438-9E08-5EC6E3D820C0}" dt="2022-10-05T09:56:34.003" v="18" actId="47"/>
        <pc:sldMkLst>
          <pc:docMk/>
          <pc:sldMk cId="1356901708" sldId="293"/>
        </pc:sldMkLst>
      </pc:sldChg>
      <pc:sldChg chg="del">
        <pc:chgData name="Sara Muneeb" userId="29b624b1-a719-43f5-9b52-388cd4043c04" providerId="ADAL" clId="{3F7FB391-E689-4438-9E08-5EC6E3D820C0}" dt="2022-10-05T09:56:34.003" v="18" actId="47"/>
        <pc:sldMkLst>
          <pc:docMk/>
          <pc:sldMk cId="3263305752" sldId="294"/>
        </pc:sldMkLst>
      </pc:sldChg>
      <pc:sldChg chg="del">
        <pc:chgData name="Sara Muneeb" userId="29b624b1-a719-43f5-9b52-388cd4043c04" providerId="ADAL" clId="{3F7FB391-E689-4438-9E08-5EC6E3D820C0}" dt="2022-10-05T09:56:34.003" v="18" actId="47"/>
        <pc:sldMkLst>
          <pc:docMk/>
          <pc:sldMk cId="415582154" sldId="295"/>
        </pc:sldMkLst>
      </pc:sldChg>
      <pc:sldChg chg="del">
        <pc:chgData name="Sara Muneeb" userId="29b624b1-a719-43f5-9b52-388cd4043c04" providerId="ADAL" clId="{3F7FB391-E689-4438-9E08-5EC6E3D820C0}" dt="2022-10-05T09:56:34.003" v="18" actId="47"/>
        <pc:sldMkLst>
          <pc:docMk/>
          <pc:sldMk cId="4129240445" sldId="296"/>
        </pc:sldMkLst>
      </pc:sldChg>
      <pc:sldChg chg="del">
        <pc:chgData name="Sara Muneeb" userId="29b624b1-a719-43f5-9b52-388cd4043c04" providerId="ADAL" clId="{3F7FB391-E689-4438-9E08-5EC6E3D820C0}" dt="2022-10-05T09:56:34.003" v="18" actId="47"/>
        <pc:sldMkLst>
          <pc:docMk/>
          <pc:sldMk cId="538218730" sldId="297"/>
        </pc:sldMkLst>
      </pc:sldChg>
      <pc:sldChg chg="del">
        <pc:chgData name="Sara Muneeb" userId="29b624b1-a719-43f5-9b52-388cd4043c04" providerId="ADAL" clId="{3F7FB391-E689-4438-9E08-5EC6E3D820C0}" dt="2022-10-05T09:56:34.003" v="18" actId="47"/>
        <pc:sldMkLst>
          <pc:docMk/>
          <pc:sldMk cId="2682898875" sldId="298"/>
        </pc:sldMkLst>
      </pc:sldChg>
      <pc:sldChg chg="del">
        <pc:chgData name="Sara Muneeb" userId="29b624b1-a719-43f5-9b52-388cd4043c04" providerId="ADAL" clId="{3F7FB391-E689-4438-9E08-5EC6E3D820C0}" dt="2022-10-05T09:56:34.003" v="18" actId="47"/>
        <pc:sldMkLst>
          <pc:docMk/>
          <pc:sldMk cId="3403539787" sldId="301"/>
        </pc:sldMkLst>
      </pc:sldChg>
      <pc:sldChg chg="del">
        <pc:chgData name="Sara Muneeb" userId="29b624b1-a719-43f5-9b52-388cd4043c04" providerId="ADAL" clId="{3F7FB391-E689-4438-9E08-5EC6E3D820C0}" dt="2022-10-05T09:56:34.003" v="18" actId="47"/>
        <pc:sldMkLst>
          <pc:docMk/>
          <pc:sldMk cId="3637490053" sldId="302"/>
        </pc:sldMkLst>
      </pc:sldChg>
      <pc:sldChg chg="del">
        <pc:chgData name="Sara Muneeb" userId="29b624b1-a719-43f5-9b52-388cd4043c04" providerId="ADAL" clId="{3F7FB391-E689-4438-9E08-5EC6E3D820C0}" dt="2022-10-05T09:56:34.003" v="18" actId="47"/>
        <pc:sldMkLst>
          <pc:docMk/>
          <pc:sldMk cId="2876852152" sldId="303"/>
        </pc:sldMkLst>
      </pc:sldChg>
      <pc:sldChg chg="del">
        <pc:chgData name="Sara Muneeb" userId="29b624b1-a719-43f5-9b52-388cd4043c04" providerId="ADAL" clId="{3F7FB391-E689-4438-9E08-5EC6E3D820C0}" dt="2022-10-05T09:56:34.003" v="18" actId="47"/>
        <pc:sldMkLst>
          <pc:docMk/>
          <pc:sldMk cId="86923313" sldId="304"/>
        </pc:sldMkLst>
      </pc:sldChg>
      <pc:sldChg chg="del">
        <pc:chgData name="Sara Muneeb" userId="29b624b1-a719-43f5-9b52-388cd4043c04" providerId="ADAL" clId="{3F7FB391-E689-4438-9E08-5EC6E3D820C0}" dt="2022-10-05T09:56:34.003" v="18" actId="47"/>
        <pc:sldMkLst>
          <pc:docMk/>
          <pc:sldMk cId="4106586161" sldId="305"/>
        </pc:sldMkLst>
      </pc:sldChg>
      <pc:sldChg chg="del">
        <pc:chgData name="Sara Muneeb" userId="29b624b1-a719-43f5-9b52-388cd4043c04" providerId="ADAL" clId="{3F7FB391-E689-4438-9E08-5EC6E3D820C0}" dt="2022-10-05T09:56:34.003" v="18" actId="47"/>
        <pc:sldMkLst>
          <pc:docMk/>
          <pc:sldMk cId="4157403971" sldId="306"/>
        </pc:sldMkLst>
      </pc:sldChg>
      <pc:sldChg chg="del">
        <pc:chgData name="Sara Muneeb" userId="29b624b1-a719-43f5-9b52-388cd4043c04" providerId="ADAL" clId="{3F7FB391-E689-4438-9E08-5EC6E3D820C0}" dt="2022-10-05T09:56:34.003" v="18" actId="47"/>
        <pc:sldMkLst>
          <pc:docMk/>
          <pc:sldMk cId="3279694682" sldId="307"/>
        </pc:sldMkLst>
      </pc:sldChg>
      <pc:sldChg chg="del">
        <pc:chgData name="Sara Muneeb" userId="29b624b1-a719-43f5-9b52-388cd4043c04" providerId="ADAL" clId="{3F7FB391-E689-4438-9E08-5EC6E3D820C0}" dt="2022-10-05T09:56:34.003" v="18" actId="47"/>
        <pc:sldMkLst>
          <pc:docMk/>
          <pc:sldMk cId="3534911287" sldId="308"/>
        </pc:sldMkLst>
      </pc:sldChg>
      <pc:sldChg chg="del">
        <pc:chgData name="Sara Muneeb" userId="29b624b1-a719-43f5-9b52-388cd4043c04" providerId="ADAL" clId="{3F7FB391-E689-4438-9E08-5EC6E3D820C0}" dt="2022-10-05T09:56:34.003" v="18" actId="47"/>
        <pc:sldMkLst>
          <pc:docMk/>
          <pc:sldMk cId="342350972" sldId="309"/>
        </pc:sldMkLst>
      </pc:sldChg>
      <pc:sldChg chg="del">
        <pc:chgData name="Sara Muneeb" userId="29b624b1-a719-43f5-9b52-388cd4043c04" providerId="ADAL" clId="{3F7FB391-E689-4438-9E08-5EC6E3D820C0}" dt="2022-10-05T09:56:34.003" v="18" actId="47"/>
        <pc:sldMkLst>
          <pc:docMk/>
          <pc:sldMk cId="3045204456" sldId="310"/>
        </pc:sldMkLst>
      </pc:sldChg>
      <pc:sldChg chg="del">
        <pc:chgData name="Sara Muneeb" userId="29b624b1-a719-43f5-9b52-388cd4043c04" providerId="ADAL" clId="{3F7FB391-E689-4438-9E08-5EC6E3D820C0}" dt="2022-10-05T09:56:34.003" v="18" actId="47"/>
        <pc:sldMkLst>
          <pc:docMk/>
          <pc:sldMk cId="1345374263" sldId="311"/>
        </pc:sldMkLst>
      </pc:sldChg>
      <pc:sldChg chg="del">
        <pc:chgData name="Sara Muneeb" userId="29b624b1-a719-43f5-9b52-388cd4043c04" providerId="ADAL" clId="{3F7FB391-E689-4438-9E08-5EC6E3D820C0}" dt="2022-10-05T09:56:34.003" v="18" actId="47"/>
        <pc:sldMkLst>
          <pc:docMk/>
          <pc:sldMk cId="2694764269" sldId="312"/>
        </pc:sldMkLst>
      </pc:sldChg>
      <pc:sldChg chg="del">
        <pc:chgData name="Sara Muneeb" userId="29b624b1-a719-43f5-9b52-388cd4043c04" providerId="ADAL" clId="{3F7FB391-E689-4438-9E08-5EC6E3D820C0}" dt="2022-10-05T09:56:34.003" v="18" actId="47"/>
        <pc:sldMkLst>
          <pc:docMk/>
          <pc:sldMk cId="2773881193" sldId="314"/>
        </pc:sldMkLst>
      </pc:sldChg>
      <pc:sldChg chg="del">
        <pc:chgData name="Sara Muneeb" userId="29b624b1-a719-43f5-9b52-388cd4043c04" providerId="ADAL" clId="{3F7FB391-E689-4438-9E08-5EC6E3D820C0}" dt="2022-10-05T09:56:34.003" v="18" actId="47"/>
        <pc:sldMkLst>
          <pc:docMk/>
          <pc:sldMk cId="1482266729" sldId="315"/>
        </pc:sldMkLst>
      </pc:sldChg>
      <pc:sldChg chg="del">
        <pc:chgData name="Sara Muneeb" userId="29b624b1-a719-43f5-9b52-388cd4043c04" providerId="ADAL" clId="{3F7FB391-E689-4438-9E08-5EC6E3D820C0}" dt="2022-10-05T09:56:34.003" v="18" actId="47"/>
        <pc:sldMkLst>
          <pc:docMk/>
          <pc:sldMk cId="34162203" sldId="318"/>
        </pc:sldMkLst>
      </pc:sldChg>
      <pc:sldChg chg="del">
        <pc:chgData name="Sara Muneeb" userId="29b624b1-a719-43f5-9b52-388cd4043c04" providerId="ADAL" clId="{3F7FB391-E689-4438-9E08-5EC6E3D820C0}" dt="2022-10-05T09:56:34.003" v="18" actId="47"/>
        <pc:sldMkLst>
          <pc:docMk/>
          <pc:sldMk cId="2945653139" sldId="319"/>
        </pc:sldMkLst>
      </pc:sldChg>
      <pc:sldChg chg="del">
        <pc:chgData name="Sara Muneeb" userId="29b624b1-a719-43f5-9b52-388cd4043c04" providerId="ADAL" clId="{3F7FB391-E689-4438-9E08-5EC6E3D820C0}" dt="2022-10-05T09:56:34.003" v="18" actId="47"/>
        <pc:sldMkLst>
          <pc:docMk/>
          <pc:sldMk cId="854609834" sldId="320"/>
        </pc:sldMkLst>
      </pc:sldChg>
      <pc:sldChg chg="del">
        <pc:chgData name="Sara Muneeb" userId="29b624b1-a719-43f5-9b52-388cd4043c04" providerId="ADAL" clId="{3F7FB391-E689-4438-9E08-5EC6E3D820C0}" dt="2022-10-05T09:56:34.003" v="18" actId="47"/>
        <pc:sldMkLst>
          <pc:docMk/>
          <pc:sldMk cId="406449667" sldId="321"/>
        </pc:sldMkLst>
      </pc:sldChg>
      <pc:sldChg chg="del">
        <pc:chgData name="Sara Muneeb" userId="29b624b1-a719-43f5-9b52-388cd4043c04" providerId="ADAL" clId="{3F7FB391-E689-4438-9E08-5EC6E3D820C0}" dt="2022-10-05T09:56:34.003" v="18" actId="47"/>
        <pc:sldMkLst>
          <pc:docMk/>
          <pc:sldMk cId="1151827555" sldId="323"/>
        </pc:sldMkLst>
      </pc:sldChg>
      <pc:sldChg chg="del">
        <pc:chgData name="Sara Muneeb" userId="29b624b1-a719-43f5-9b52-388cd4043c04" providerId="ADAL" clId="{3F7FB391-E689-4438-9E08-5EC6E3D820C0}" dt="2022-10-05T09:56:34.003" v="18" actId="47"/>
        <pc:sldMkLst>
          <pc:docMk/>
          <pc:sldMk cId="566433223" sldId="325"/>
        </pc:sldMkLst>
      </pc:sldChg>
      <pc:sldChg chg="del">
        <pc:chgData name="Sara Muneeb" userId="29b624b1-a719-43f5-9b52-388cd4043c04" providerId="ADAL" clId="{3F7FB391-E689-4438-9E08-5EC6E3D820C0}" dt="2022-10-05T09:56:34.003" v="18" actId="47"/>
        <pc:sldMkLst>
          <pc:docMk/>
          <pc:sldMk cId="3425390869" sldId="327"/>
        </pc:sldMkLst>
      </pc:sldChg>
      <pc:sldChg chg="del">
        <pc:chgData name="Sara Muneeb" userId="29b624b1-a719-43f5-9b52-388cd4043c04" providerId="ADAL" clId="{3F7FB391-E689-4438-9E08-5EC6E3D820C0}" dt="2022-10-05T09:56:34.003" v="18" actId="47"/>
        <pc:sldMkLst>
          <pc:docMk/>
          <pc:sldMk cId="3494110084" sldId="328"/>
        </pc:sldMkLst>
      </pc:sldChg>
      <pc:sldChg chg="del">
        <pc:chgData name="Sara Muneeb" userId="29b624b1-a719-43f5-9b52-388cd4043c04" providerId="ADAL" clId="{3F7FB391-E689-4438-9E08-5EC6E3D820C0}" dt="2022-10-05T09:56:34.003" v="18" actId="47"/>
        <pc:sldMkLst>
          <pc:docMk/>
          <pc:sldMk cId="3427912561" sldId="330"/>
        </pc:sldMkLst>
      </pc:sldChg>
      <pc:sldChg chg="del">
        <pc:chgData name="Sara Muneeb" userId="29b624b1-a719-43f5-9b52-388cd4043c04" providerId="ADAL" clId="{3F7FB391-E689-4438-9E08-5EC6E3D820C0}" dt="2022-10-05T09:56:34.003" v="18" actId="47"/>
        <pc:sldMkLst>
          <pc:docMk/>
          <pc:sldMk cId="3349574719" sldId="331"/>
        </pc:sldMkLst>
      </pc:sldChg>
      <pc:sldChg chg="del">
        <pc:chgData name="Sara Muneeb" userId="29b624b1-a719-43f5-9b52-388cd4043c04" providerId="ADAL" clId="{3F7FB391-E689-4438-9E08-5EC6E3D820C0}" dt="2022-10-05T09:56:34.003" v="18" actId="47"/>
        <pc:sldMkLst>
          <pc:docMk/>
          <pc:sldMk cId="3430477893" sldId="332"/>
        </pc:sldMkLst>
      </pc:sldChg>
      <pc:sldChg chg="del">
        <pc:chgData name="Sara Muneeb" userId="29b624b1-a719-43f5-9b52-388cd4043c04" providerId="ADAL" clId="{3F7FB391-E689-4438-9E08-5EC6E3D820C0}" dt="2022-10-05T09:56:34.003" v="18" actId="47"/>
        <pc:sldMkLst>
          <pc:docMk/>
          <pc:sldMk cId="3917894372" sldId="333"/>
        </pc:sldMkLst>
      </pc:sldChg>
      <pc:sldChg chg="del">
        <pc:chgData name="Sara Muneeb" userId="29b624b1-a719-43f5-9b52-388cd4043c04" providerId="ADAL" clId="{3F7FB391-E689-4438-9E08-5EC6E3D820C0}" dt="2022-10-05T09:56:34.003" v="18" actId="47"/>
        <pc:sldMkLst>
          <pc:docMk/>
          <pc:sldMk cId="8593176" sldId="335"/>
        </pc:sldMkLst>
      </pc:sldChg>
      <pc:sldChg chg="del">
        <pc:chgData name="Sara Muneeb" userId="29b624b1-a719-43f5-9b52-388cd4043c04" providerId="ADAL" clId="{3F7FB391-E689-4438-9E08-5EC6E3D820C0}" dt="2022-10-05T09:56:34.003" v="18" actId="47"/>
        <pc:sldMkLst>
          <pc:docMk/>
          <pc:sldMk cId="633161056" sldId="337"/>
        </pc:sldMkLst>
      </pc:sldChg>
      <pc:sldChg chg="del">
        <pc:chgData name="Sara Muneeb" userId="29b624b1-a719-43f5-9b52-388cd4043c04" providerId="ADAL" clId="{3F7FB391-E689-4438-9E08-5EC6E3D820C0}" dt="2022-10-05T09:56:34.003" v="18" actId="47"/>
        <pc:sldMkLst>
          <pc:docMk/>
          <pc:sldMk cId="3882494558" sldId="341"/>
        </pc:sldMkLst>
      </pc:sldChg>
      <pc:sldChg chg="del">
        <pc:chgData name="Sara Muneeb" userId="29b624b1-a719-43f5-9b52-388cd4043c04" providerId="ADAL" clId="{3F7FB391-E689-4438-9E08-5EC6E3D820C0}" dt="2022-10-05T09:56:34.003" v="18" actId="47"/>
        <pc:sldMkLst>
          <pc:docMk/>
          <pc:sldMk cId="2698458265" sldId="342"/>
        </pc:sldMkLst>
      </pc:sldChg>
      <pc:sldChg chg="del">
        <pc:chgData name="Sara Muneeb" userId="29b624b1-a719-43f5-9b52-388cd4043c04" providerId="ADAL" clId="{3F7FB391-E689-4438-9E08-5EC6E3D820C0}" dt="2022-10-05T09:56:34.003" v="18" actId="47"/>
        <pc:sldMkLst>
          <pc:docMk/>
          <pc:sldMk cId="2513089267" sldId="343"/>
        </pc:sldMkLst>
      </pc:sldChg>
      <pc:sldChg chg="del">
        <pc:chgData name="Sara Muneeb" userId="29b624b1-a719-43f5-9b52-388cd4043c04" providerId="ADAL" clId="{3F7FB391-E689-4438-9E08-5EC6E3D820C0}" dt="2022-10-05T09:56:34.003" v="18" actId="47"/>
        <pc:sldMkLst>
          <pc:docMk/>
          <pc:sldMk cId="405946211" sldId="344"/>
        </pc:sldMkLst>
      </pc:sldChg>
      <pc:sldChg chg="del">
        <pc:chgData name="Sara Muneeb" userId="29b624b1-a719-43f5-9b52-388cd4043c04" providerId="ADAL" clId="{3F7FB391-E689-4438-9E08-5EC6E3D820C0}" dt="2022-10-05T09:56:34.003" v="18" actId="47"/>
        <pc:sldMkLst>
          <pc:docMk/>
          <pc:sldMk cId="2989140334" sldId="345"/>
        </pc:sldMkLst>
      </pc:sldChg>
      <pc:sldChg chg="del">
        <pc:chgData name="Sara Muneeb" userId="29b624b1-a719-43f5-9b52-388cd4043c04" providerId="ADAL" clId="{3F7FB391-E689-4438-9E08-5EC6E3D820C0}" dt="2022-10-05T09:56:34.003" v="18" actId="47"/>
        <pc:sldMkLst>
          <pc:docMk/>
          <pc:sldMk cId="3678470995" sldId="346"/>
        </pc:sldMkLst>
      </pc:sldChg>
      <pc:sldChg chg="del">
        <pc:chgData name="Sara Muneeb" userId="29b624b1-a719-43f5-9b52-388cd4043c04" providerId="ADAL" clId="{3F7FB391-E689-4438-9E08-5EC6E3D820C0}" dt="2022-10-05T09:56:34.003" v="18" actId="47"/>
        <pc:sldMkLst>
          <pc:docMk/>
          <pc:sldMk cId="2185956998" sldId="347"/>
        </pc:sldMkLst>
      </pc:sldChg>
      <pc:sldChg chg="del">
        <pc:chgData name="Sara Muneeb" userId="29b624b1-a719-43f5-9b52-388cd4043c04" providerId="ADAL" clId="{3F7FB391-E689-4438-9E08-5EC6E3D820C0}" dt="2022-10-05T09:56:34.003" v="18" actId="47"/>
        <pc:sldMkLst>
          <pc:docMk/>
          <pc:sldMk cId="1296041024" sldId="348"/>
        </pc:sldMkLst>
      </pc:sldChg>
      <pc:sldChg chg="del">
        <pc:chgData name="Sara Muneeb" userId="29b624b1-a719-43f5-9b52-388cd4043c04" providerId="ADAL" clId="{3F7FB391-E689-4438-9E08-5EC6E3D820C0}" dt="2022-10-05T09:56:34.003" v="18" actId="47"/>
        <pc:sldMkLst>
          <pc:docMk/>
          <pc:sldMk cId="1638390018" sldId="350"/>
        </pc:sldMkLst>
      </pc:sldChg>
      <pc:sldChg chg="del">
        <pc:chgData name="Sara Muneeb" userId="29b624b1-a719-43f5-9b52-388cd4043c04" providerId="ADAL" clId="{3F7FB391-E689-4438-9E08-5EC6E3D820C0}" dt="2022-10-05T09:56:34.003" v="18" actId="47"/>
        <pc:sldMkLst>
          <pc:docMk/>
          <pc:sldMk cId="2210810185" sldId="351"/>
        </pc:sldMkLst>
      </pc:sldChg>
      <pc:sldChg chg="del">
        <pc:chgData name="Sara Muneeb" userId="29b624b1-a719-43f5-9b52-388cd4043c04" providerId="ADAL" clId="{3F7FB391-E689-4438-9E08-5EC6E3D820C0}" dt="2022-10-05T09:56:34.003" v="18" actId="47"/>
        <pc:sldMkLst>
          <pc:docMk/>
          <pc:sldMk cId="1182734953" sldId="352"/>
        </pc:sldMkLst>
      </pc:sldChg>
      <pc:sldChg chg="del">
        <pc:chgData name="Sara Muneeb" userId="29b624b1-a719-43f5-9b52-388cd4043c04" providerId="ADAL" clId="{3F7FB391-E689-4438-9E08-5EC6E3D820C0}" dt="2022-10-05T09:56:34.003" v="18" actId="47"/>
        <pc:sldMkLst>
          <pc:docMk/>
          <pc:sldMk cId="3733716193" sldId="353"/>
        </pc:sldMkLst>
      </pc:sldChg>
      <pc:sldChg chg="del">
        <pc:chgData name="Sara Muneeb" userId="29b624b1-a719-43f5-9b52-388cd4043c04" providerId="ADAL" clId="{3F7FB391-E689-4438-9E08-5EC6E3D820C0}" dt="2022-10-05T09:56:34.003" v="18" actId="47"/>
        <pc:sldMkLst>
          <pc:docMk/>
          <pc:sldMk cId="2260623248" sldId="354"/>
        </pc:sldMkLst>
      </pc:sldChg>
      <pc:sldChg chg="del">
        <pc:chgData name="Sara Muneeb" userId="29b624b1-a719-43f5-9b52-388cd4043c04" providerId="ADAL" clId="{3F7FB391-E689-4438-9E08-5EC6E3D820C0}" dt="2022-10-05T09:56:34.003" v="18" actId="47"/>
        <pc:sldMkLst>
          <pc:docMk/>
          <pc:sldMk cId="2264247476" sldId="355"/>
        </pc:sldMkLst>
      </pc:sldChg>
      <pc:sldChg chg="del">
        <pc:chgData name="Sara Muneeb" userId="29b624b1-a719-43f5-9b52-388cd4043c04" providerId="ADAL" clId="{3F7FB391-E689-4438-9E08-5EC6E3D820C0}" dt="2022-10-05T09:56:34.003" v="18" actId="47"/>
        <pc:sldMkLst>
          <pc:docMk/>
          <pc:sldMk cId="1908950209" sldId="356"/>
        </pc:sldMkLst>
      </pc:sldChg>
      <pc:sldChg chg="del">
        <pc:chgData name="Sara Muneeb" userId="29b624b1-a719-43f5-9b52-388cd4043c04" providerId="ADAL" clId="{3F7FB391-E689-4438-9E08-5EC6E3D820C0}" dt="2022-10-05T09:56:34.003" v="18" actId="47"/>
        <pc:sldMkLst>
          <pc:docMk/>
          <pc:sldMk cId="2628421753" sldId="357"/>
        </pc:sldMkLst>
      </pc:sldChg>
      <pc:sldChg chg="del">
        <pc:chgData name="Sara Muneeb" userId="29b624b1-a719-43f5-9b52-388cd4043c04" providerId="ADAL" clId="{3F7FB391-E689-4438-9E08-5EC6E3D820C0}" dt="2022-10-05T09:56:34.003" v="18" actId="47"/>
        <pc:sldMkLst>
          <pc:docMk/>
          <pc:sldMk cId="4206157969" sldId="358"/>
        </pc:sldMkLst>
      </pc:sldChg>
      <pc:sldChg chg="del">
        <pc:chgData name="Sara Muneeb" userId="29b624b1-a719-43f5-9b52-388cd4043c04" providerId="ADAL" clId="{3F7FB391-E689-4438-9E08-5EC6E3D820C0}" dt="2022-10-05T09:56:34.003" v="18" actId="47"/>
        <pc:sldMkLst>
          <pc:docMk/>
          <pc:sldMk cId="487906918" sldId="359"/>
        </pc:sldMkLst>
      </pc:sldChg>
      <pc:sldChg chg="del">
        <pc:chgData name="Sara Muneeb" userId="29b624b1-a719-43f5-9b52-388cd4043c04" providerId="ADAL" clId="{3F7FB391-E689-4438-9E08-5EC6E3D820C0}" dt="2022-10-05T09:56:34.003" v="18" actId="47"/>
        <pc:sldMkLst>
          <pc:docMk/>
          <pc:sldMk cId="518102146" sldId="360"/>
        </pc:sldMkLst>
      </pc:sldChg>
      <pc:sldChg chg="del">
        <pc:chgData name="Sara Muneeb" userId="29b624b1-a719-43f5-9b52-388cd4043c04" providerId="ADAL" clId="{3F7FB391-E689-4438-9E08-5EC6E3D820C0}" dt="2022-10-05T09:56:34.003" v="18" actId="47"/>
        <pc:sldMkLst>
          <pc:docMk/>
          <pc:sldMk cId="3846287848" sldId="361"/>
        </pc:sldMkLst>
      </pc:sldChg>
      <pc:sldChg chg="del">
        <pc:chgData name="Sara Muneeb" userId="29b624b1-a719-43f5-9b52-388cd4043c04" providerId="ADAL" clId="{3F7FB391-E689-4438-9E08-5EC6E3D820C0}" dt="2022-10-05T09:56:34.003" v="18" actId="47"/>
        <pc:sldMkLst>
          <pc:docMk/>
          <pc:sldMk cId="3058882324" sldId="362"/>
        </pc:sldMkLst>
      </pc:sldChg>
      <pc:sldChg chg="del">
        <pc:chgData name="Sara Muneeb" userId="29b624b1-a719-43f5-9b52-388cd4043c04" providerId="ADAL" clId="{3F7FB391-E689-4438-9E08-5EC6E3D820C0}" dt="2022-10-05T09:56:34.003" v="18" actId="47"/>
        <pc:sldMkLst>
          <pc:docMk/>
          <pc:sldMk cId="2788614881" sldId="363"/>
        </pc:sldMkLst>
      </pc:sldChg>
      <pc:sldChg chg="del">
        <pc:chgData name="Sara Muneeb" userId="29b624b1-a719-43f5-9b52-388cd4043c04" providerId="ADAL" clId="{3F7FB391-E689-4438-9E08-5EC6E3D820C0}" dt="2022-10-05T09:56:34.003" v="18" actId="47"/>
        <pc:sldMkLst>
          <pc:docMk/>
          <pc:sldMk cId="3550203735" sldId="364"/>
        </pc:sldMkLst>
      </pc:sldChg>
      <pc:sldChg chg="del">
        <pc:chgData name="Sara Muneeb" userId="29b624b1-a719-43f5-9b52-388cd4043c04" providerId="ADAL" clId="{3F7FB391-E689-4438-9E08-5EC6E3D820C0}" dt="2022-10-05T09:56:34.003" v="18" actId="47"/>
        <pc:sldMkLst>
          <pc:docMk/>
          <pc:sldMk cId="3084047886" sldId="365"/>
        </pc:sldMkLst>
      </pc:sldChg>
      <pc:sldChg chg="del">
        <pc:chgData name="Sara Muneeb" userId="29b624b1-a719-43f5-9b52-388cd4043c04" providerId="ADAL" clId="{3F7FB391-E689-4438-9E08-5EC6E3D820C0}" dt="2022-10-05T09:56:34.003" v="18" actId="47"/>
        <pc:sldMkLst>
          <pc:docMk/>
          <pc:sldMk cId="704692413" sldId="366"/>
        </pc:sldMkLst>
      </pc:sldChg>
      <pc:sldChg chg="del">
        <pc:chgData name="Sara Muneeb" userId="29b624b1-a719-43f5-9b52-388cd4043c04" providerId="ADAL" clId="{3F7FB391-E689-4438-9E08-5EC6E3D820C0}" dt="2022-10-05T09:56:34.003" v="18" actId="47"/>
        <pc:sldMkLst>
          <pc:docMk/>
          <pc:sldMk cId="1996185751" sldId="367"/>
        </pc:sldMkLst>
      </pc:sldChg>
      <pc:sldChg chg="del">
        <pc:chgData name="Sara Muneeb" userId="29b624b1-a719-43f5-9b52-388cd4043c04" providerId="ADAL" clId="{3F7FB391-E689-4438-9E08-5EC6E3D820C0}" dt="2022-10-05T09:56:34.003" v="18" actId="47"/>
        <pc:sldMkLst>
          <pc:docMk/>
          <pc:sldMk cId="613638807" sldId="368"/>
        </pc:sldMkLst>
      </pc:sldChg>
      <pc:sldChg chg="del">
        <pc:chgData name="Sara Muneeb" userId="29b624b1-a719-43f5-9b52-388cd4043c04" providerId="ADAL" clId="{3F7FB391-E689-4438-9E08-5EC6E3D820C0}" dt="2022-10-05T09:56:34.003" v="18" actId="47"/>
        <pc:sldMkLst>
          <pc:docMk/>
          <pc:sldMk cId="2692040407" sldId="369"/>
        </pc:sldMkLst>
      </pc:sldChg>
    </pc:docChg>
  </pc:docChgLst>
  <pc:docChgLst>
    <pc:chgData name="Sara Muneeb" userId="29b624b1-a719-43f5-9b52-388cd4043c04" providerId="ADAL" clId="{37D51A2A-DE06-41F4-B0A8-A6A60A6DDFBE}"/>
    <pc:docChg chg="undo custSel modSld">
      <pc:chgData name="Sara Muneeb" userId="29b624b1-a719-43f5-9b52-388cd4043c04" providerId="ADAL" clId="{37D51A2A-DE06-41F4-B0A8-A6A60A6DDFBE}" dt="2022-10-11T19:41:34.680" v="24"/>
      <pc:docMkLst>
        <pc:docMk/>
      </pc:docMkLst>
      <pc:sldChg chg="addSp delSp modSp mod">
        <pc:chgData name="Sara Muneeb" userId="29b624b1-a719-43f5-9b52-388cd4043c04" providerId="ADAL" clId="{37D51A2A-DE06-41F4-B0A8-A6A60A6DDFBE}" dt="2022-10-10T13:56:51.922" v="23" actId="1076"/>
        <pc:sldMkLst>
          <pc:docMk/>
          <pc:sldMk cId="3551309204" sldId="257"/>
        </pc:sldMkLst>
        <pc:spChg chg="mod">
          <ac:chgData name="Sara Muneeb" userId="29b624b1-a719-43f5-9b52-388cd4043c04" providerId="ADAL" clId="{37D51A2A-DE06-41F4-B0A8-A6A60A6DDFBE}" dt="2022-10-10T13:56:44.276" v="22" actId="20577"/>
          <ac:spMkLst>
            <pc:docMk/>
            <pc:sldMk cId="3551309204" sldId="257"/>
            <ac:spMk id="3" creationId="{A19B700E-6D40-1EE4-AE4F-B0623D89335D}"/>
          </ac:spMkLst>
        </pc:spChg>
        <pc:picChg chg="add del mod">
          <ac:chgData name="Sara Muneeb" userId="29b624b1-a719-43f5-9b52-388cd4043c04" providerId="ADAL" clId="{37D51A2A-DE06-41F4-B0A8-A6A60A6DDFBE}" dt="2022-10-10T13:49:28.357" v="4"/>
          <ac:picMkLst>
            <pc:docMk/>
            <pc:sldMk cId="3551309204" sldId="257"/>
            <ac:picMk id="5" creationId="{BE3E9B99-27D3-F26E-1951-31656C2942F7}"/>
          </ac:picMkLst>
        </pc:picChg>
        <pc:picChg chg="add mod">
          <ac:chgData name="Sara Muneeb" userId="29b624b1-a719-43f5-9b52-388cd4043c04" providerId="ADAL" clId="{37D51A2A-DE06-41F4-B0A8-A6A60A6DDFBE}" dt="2022-10-10T13:56:51.922" v="23" actId="1076"/>
          <ac:picMkLst>
            <pc:docMk/>
            <pc:sldMk cId="3551309204" sldId="257"/>
            <ac:picMk id="7" creationId="{B8CF002D-C6B2-D5FD-D46C-0AEB1F4B6704}"/>
          </ac:picMkLst>
        </pc:picChg>
      </pc:sldChg>
      <pc:sldChg chg="modSp mod">
        <pc:chgData name="Sara Muneeb" userId="29b624b1-a719-43f5-9b52-388cd4043c04" providerId="ADAL" clId="{37D51A2A-DE06-41F4-B0A8-A6A60A6DDFBE}" dt="2022-10-11T19:41:34.680" v="24"/>
        <pc:sldMkLst>
          <pc:docMk/>
          <pc:sldMk cId="1458574131" sldId="258"/>
        </pc:sldMkLst>
        <pc:spChg chg="mod">
          <ac:chgData name="Sara Muneeb" userId="29b624b1-a719-43f5-9b52-388cd4043c04" providerId="ADAL" clId="{37D51A2A-DE06-41F4-B0A8-A6A60A6DDFBE}" dt="2022-10-11T19:41:34.680" v="24"/>
          <ac:spMkLst>
            <pc:docMk/>
            <pc:sldMk cId="1458574131" sldId="258"/>
            <ac:spMk id="3" creationId="{B448EC96-D77F-FD6E-EC02-F52412DBC01C}"/>
          </ac:spMkLst>
        </pc:spChg>
      </pc:sldChg>
    </pc:docChg>
  </pc:docChgLst>
  <pc:docChgLst>
    <pc:chgData name="Sara Muneeb" userId="29b624b1-a719-43f5-9b52-388cd4043c04" providerId="ADAL" clId="{92141329-D183-4FBC-A4C5-439AF6D228C3}"/>
    <pc:docChg chg="undo custSel addSld delSld modSld sldOrd">
      <pc:chgData name="Sara Muneeb" userId="29b624b1-a719-43f5-9b52-388cd4043c04" providerId="ADAL" clId="{92141329-D183-4FBC-A4C5-439AF6D228C3}" dt="2022-09-20T10:59:21.747" v="3211" actId="20577"/>
      <pc:docMkLst>
        <pc:docMk/>
      </pc:docMkLst>
      <pc:sldChg chg="modSp mod">
        <pc:chgData name="Sara Muneeb" userId="29b624b1-a719-43f5-9b52-388cd4043c04" providerId="ADAL" clId="{92141329-D183-4FBC-A4C5-439AF6D228C3}" dt="2022-09-20T10:59:21.747" v="3211" actId="20577"/>
        <pc:sldMkLst>
          <pc:docMk/>
          <pc:sldMk cId="2984185032" sldId="256"/>
        </pc:sldMkLst>
        <pc:spChg chg="mod">
          <ac:chgData name="Sara Muneeb" userId="29b624b1-a719-43f5-9b52-388cd4043c04" providerId="ADAL" clId="{92141329-D183-4FBC-A4C5-439AF6D228C3}" dt="2022-09-20T10:59:21.747" v="3211" actId="20577"/>
          <ac:spMkLst>
            <pc:docMk/>
            <pc:sldMk cId="2984185032" sldId="256"/>
            <ac:spMk id="2" creationId="{00000000-0000-0000-0000-000000000000}"/>
          </ac:spMkLst>
        </pc:spChg>
        <pc:spChg chg="mod">
          <ac:chgData name="Sara Muneeb" userId="29b624b1-a719-43f5-9b52-388cd4043c04" providerId="ADAL" clId="{92141329-D183-4FBC-A4C5-439AF6D228C3}" dt="2022-09-20T10:59:12.753" v="3176" actId="1076"/>
          <ac:spMkLst>
            <pc:docMk/>
            <pc:sldMk cId="2984185032" sldId="256"/>
            <ac:spMk id="3" creationId="{00000000-0000-0000-0000-000000000000}"/>
          </ac:spMkLst>
        </pc:spChg>
      </pc:sldChg>
      <pc:sldChg chg="delSp modSp mod">
        <pc:chgData name="Sara Muneeb" userId="29b624b1-a719-43f5-9b52-388cd4043c04" providerId="ADAL" clId="{92141329-D183-4FBC-A4C5-439AF6D228C3}" dt="2022-09-16T06:21:28.264" v="12" actId="478"/>
        <pc:sldMkLst>
          <pc:docMk/>
          <pc:sldMk cId="2934318247" sldId="258"/>
        </pc:sldMkLst>
        <pc:spChg chg="mod">
          <ac:chgData name="Sara Muneeb" userId="29b624b1-a719-43f5-9b52-388cd4043c04" providerId="ADAL" clId="{92141329-D183-4FBC-A4C5-439AF6D228C3}" dt="2022-09-16T06:21:09.676" v="11" actId="20577"/>
          <ac:spMkLst>
            <pc:docMk/>
            <pc:sldMk cId="2934318247" sldId="258"/>
            <ac:spMk id="2" creationId="{00000000-0000-0000-0000-000000000000}"/>
          </ac:spMkLst>
        </pc:spChg>
        <pc:graphicFrameChg chg="del">
          <ac:chgData name="Sara Muneeb" userId="29b624b1-a719-43f5-9b52-388cd4043c04" providerId="ADAL" clId="{92141329-D183-4FBC-A4C5-439AF6D228C3}" dt="2022-09-16T06:21:28.264" v="12" actId="478"/>
          <ac:graphicFrameMkLst>
            <pc:docMk/>
            <pc:sldMk cId="2934318247" sldId="258"/>
            <ac:graphicFrameMk id="3" creationId="{E7D39C53-3CAF-6C3E-7990-1ACA39AAF07D}"/>
          </ac:graphicFrameMkLst>
        </pc:graphicFrameChg>
      </pc:sldChg>
      <pc:sldChg chg="del">
        <pc:chgData name="Sara Muneeb" userId="29b624b1-a719-43f5-9b52-388cd4043c04" providerId="ADAL" clId="{92141329-D183-4FBC-A4C5-439AF6D228C3}" dt="2022-09-20T10:53:14.842" v="3001" actId="47"/>
        <pc:sldMkLst>
          <pc:docMk/>
          <pc:sldMk cId="859110417" sldId="259"/>
        </pc:sldMkLst>
      </pc:sldChg>
      <pc:sldChg chg="del">
        <pc:chgData name="Sara Muneeb" userId="29b624b1-a719-43f5-9b52-388cd4043c04" providerId="ADAL" clId="{92141329-D183-4FBC-A4C5-439AF6D228C3}" dt="2022-09-20T10:53:14.842" v="3001" actId="47"/>
        <pc:sldMkLst>
          <pc:docMk/>
          <pc:sldMk cId="3365345110" sldId="260"/>
        </pc:sldMkLst>
      </pc:sldChg>
      <pc:sldChg chg="del">
        <pc:chgData name="Sara Muneeb" userId="29b624b1-a719-43f5-9b52-388cd4043c04" providerId="ADAL" clId="{92141329-D183-4FBC-A4C5-439AF6D228C3}" dt="2022-09-20T10:53:14.842" v="3001" actId="47"/>
        <pc:sldMkLst>
          <pc:docMk/>
          <pc:sldMk cId="1444182912" sldId="261"/>
        </pc:sldMkLst>
      </pc:sldChg>
      <pc:sldChg chg="del">
        <pc:chgData name="Sara Muneeb" userId="29b624b1-a719-43f5-9b52-388cd4043c04" providerId="ADAL" clId="{92141329-D183-4FBC-A4C5-439AF6D228C3}" dt="2022-09-20T10:53:14.842" v="3001" actId="47"/>
        <pc:sldMkLst>
          <pc:docMk/>
          <pc:sldMk cId="3478828154" sldId="263"/>
        </pc:sldMkLst>
      </pc:sldChg>
      <pc:sldChg chg="del">
        <pc:chgData name="Sara Muneeb" userId="29b624b1-a719-43f5-9b52-388cd4043c04" providerId="ADAL" clId="{92141329-D183-4FBC-A4C5-439AF6D228C3}" dt="2022-09-20T10:53:14.842" v="3001" actId="47"/>
        <pc:sldMkLst>
          <pc:docMk/>
          <pc:sldMk cId="1460710233" sldId="264"/>
        </pc:sldMkLst>
      </pc:sldChg>
      <pc:sldChg chg="del">
        <pc:chgData name="Sara Muneeb" userId="29b624b1-a719-43f5-9b52-388cd4043c04" providerId="ADAL" clId="{92141329-D183-4FBC-A4C5-439AF6D228C3}" dt="2022-09-20T10:53:14.842" v="3001" actId="47"/>
        <pc:sldMkLst>
          <pc:docMk/>
          <pc:sldMk cId="1228258708" sldId="265"/>
        </pc:sldMkLst>
      </pc:sldChg>
      <pc:sldChg chg="del">
        <pc:chgData name="Sara Muneeb" userId="29b624b1-a719-43f5-9b52-388cd4043c04" providerId="ADAL" clId="{92141329-D183-4FBC-A4C5-439AF6D228C3}" dt="2022-09-20T10:53:14.842" v="3001" actId="47"/>
        <pc:sldMkLst>
          <pc:docMk/>
          <pc:sldMk cId="3087496290" sldId="266"/>
        </pc:sldMkLst>
      </pc:sldChg>
      <pc:sldChg chg="del">
        <pc:chgData name="Sara Muneeb" userId="29b624b1-a719-43f5-9b52-388cd4043c04" providerId="ADAL" clId="{92141329-D183-4FBC-A4C5-439AF6D228C3}" dt="2022-09-20T10:53:14.842" v="3001" actId="47"/>
        <pc:sldMkLst>
          <pc:docMk/>
          <pc:sldMk cId="4026094092" sldId="267"/>
        </pc:sldMkLst>
      </pc:sldChg>
      <pc:sldChg chg="del">
        <pc:chgData name="Sara Muneeb" userId="29b624b1-a719-43f5-9b52-388cd4043c04" providerId="ADAL" clId="{92141329-D183-4FBC-A4C5-439AF6D228C3}" dt="2022-09-20T10:53:14.842" v="3001" actId="47"/>
        <pc:sldMkLst>
          <pc:docMk/>
          <pc:sldMk cId="682799263" sldId="268"/>
        </pc:sldMkLst>
      </pc:sldChg>
      <pc:sldChg chg="del">
        <pc:chgData name="Sara Muneeb" userId="29b624b1-a719-43f5-9b52-388cd4043c04" providerId="ADAL" clId="{92141329-D183-4FBC-A4C5-439AF6D228C3}" dt="2022-09-20T10:53:14.842" v="3001" actId="47"/>
        <pc:sldMkLst>
          <pc:docMk/>
          <pc:sldMk cId="2989175404" sldId="269"/>
        </pc:sldMkLst>
      </pc:sldChg>
      <pc:sldChg chg="del">
        <pc:chgData name="Sara Muneeb" userId="29b624b1-a719-43f5-9b52-388cd4043c04" providerId="ADAL" clId="{92141329-D183-4FBC-A4C5-439AF6D228C3}" dt="2022-09-20T10:53:14.842" v="3001" actId="47"/>
        <pc:sldMkLst>
          <pc:docMk/>
          <pc:sldMk cId="642507062" sldId="270"/>
        </pc:sldMkLst>
      </pc:sldChg>
      <pc:sldChg chg="del">
        <pc:chgData name="Sara Muneeb" userId="29b624b1-a719-43f5-9b52-388cd4043c04" providerId="ADAL" clId="{92141329-D183-4FBC-A4C5-439AF6D228C3}" dt="2022-09-20T10:53:14.842" v="3001" actId="47"/>
        <pc:sldMkLst>
          <pc:docMk/>
          <pc:sldMk cId="938039169" sldId="271"/>
        </pc:sldMkLst>
      </pc:sldChg>
      <pc:sldChg chg="del">
        <pc:chgData name="Sara Muneeb" userId="29b624b1-a719-43f5-9b52-388cd4043c04" providerId="ADAL" clId="{92141329-D183-4FBC-A4C5-439AF6D228C3}" dt="2022-09-20T10:53:14.842" v="3001" actId="47"/>
        <pc:sldMkLst>
          <pc:docMk/>
          <pc:sldMk cId="1064415316" sldId="272"/>
        </pc:sldMkLst>
      </pc:sldChg>
      <pc:sldChg chg="del">
        <pc:chgData name="Sara Muneeb" userId="29b624b1-a719-43f5-9b52-388cd4043c04" providerId="ADAL" clId="{92141329-D183-4FBC-A4C5-439AF6D228C3}" dt="2022-09-20T10:53:14.842" v="3001" actId="47"/>
        <pc:sldMkLst>
          <pc:docMk/>
          <pc:sldMk cId="2063745838" sldId="273"/>
        </pc:sldMkLst>
      </pc:sldChg>
      <pc:sldChg chg="del">
        <pc:chgData name="Sara Muneeb" userId="29b624b1-a719-43f5-9b52-388cd4043c04" providerId="ADAL" clId="{92141329-D183-4FBC-A4C5-439AF6D228C3}" dt="2022-09-20T10:53:14.842" v="3001" actId="47"/>
        <pc:sldMkLst>
          <pc:docMk/>
          <pc:sldMk cId="1044308845" sldId="274"/>
        </pc:sldMkLst>
      </pc:sldChg>
      <pc:sldChg chg="del">
        <pc:chgData name="Sara Muneeb" userId="29b624b1-a719-43f5-9b52-388cd4043c04" providerId="ADAL" clId="{92141329-D183-4FBC-A4C5-439AF6D228C3}" dt="2022-09-20T10:53:14.842" v="3001" actId="47"/>
        <pc:sldMkLst>
          <pc:docMk/>
          <pc:sldMk cId="3263305752" sldId="275"/>
        </pc:sldMkLst>
      </pc:sldChg>
      <pc:sldChg chg="del">
        <pc:chgData name="Sara Muneeb" userId="29b624b1-a719-43f5-9b52-388cd4043c04" providerId="ADAL" clId="{92141329-D183-4FBC-A4C5-439AF6D228C3}" dt="2022-09-20T10:53:14.842" v="3001" actId="47"/>
        <pc:sldMkLst>
          <pc:docMk/>
          <pc:sldMk cId="415582154" sldId="276"/>
        </pc:sldMkLst>
      </pc:sldChg>
      <pc:sldChg chg="del">
        <pc:chgData name="Sara Muneeb" userId="29b624b1-a719-43f5-9b52-388cd4043c04" providerId="ADAL" clId="{92141329-D183-4FBC-A4C5-439AF6D228C3}" dt="2022-09-20T10:53:14.842" v="3001" actId="47"/>
        <pc:sldMkLst>
          <pc:docMk/>
          <pc:sldMk cId="4129240445" sldId="277"/>
        </pc:sldMkLst>
      </pc:sldChg>
      <pc:sldChg chg="del">
        <pc:chgData name="Sara Muneeb" userId="29b624b1-a719-43f5-9b52-388cd4043c04" providerId="ADAL" clId="{92141329-D183-4FBC-A4C5-439AF6D228C3}" dt="2022-09-20T10:53:14.842" v="3001" actId="47"/>
        <pc:sldMkLst>
          <pc:docMk/>
          <pc:sldMk cId="538218730" sldId="278"/>
        </pc:sldMkLst>
      </pc:sldChg>
      <pc:sldChg chg="del">
        <pc:chgData name="Sara Muneeb" userId="29b624b1-a719-43f5-9b52-388cd4043c04" providerId="ADAL" clId="{92141329-D183-4FBC-A4C5-439AF6D228C3}" dt="2022-09-20T10:53:14.842" v="3001" actId="47"/>
        <pc:sldMkLst>
          <pc:docMk/>
          <pc:sldMk cId="2682898875" sldId="279"/>
        </pc:sldMkLst>
      </pc:sldChg>
      <pc:sldChg chg="del">
        <pc:chgData name="Sara Muneeb" userId="29b624b1-a719-43f5-9b52-388cd4043c04" providerId="ADAL" clId="{92141329-D183-4FBC-A4C5-439AF6D228C3}" dt="2022-09-20T10:53:14.842" v="3001" actId="47"/>
        <pc:sldMkLst>
          <pc:docMk/>
          <pc:sldMk cId="2822380657" sldId="280"/>
        </pc:sldMkLst>
      </pc:sldChg>
      <pc:sldChg chg="del">
        <pc:chgData name="Sara Muneeb" userId="29b624b1-a719-43f5-9b52-388cd4043c04" providerId="ADAL" clId="{92141329-D183-4FBC-A4C5-439AF6D228C3}" dt="2022-09-20T10:53:14.842" v="3001" actId="47"/>
        <pc:sldMkLst>
          <pc:docMk/>
          <pc:sldMk cId="1678163868" sldId="281"/>
        </pc:sldMkLst>
      </pc:sldChg>
      <pc:sldChg chg="del">
        <pc:chgData name="Sara Muneeb" userId="29b624b1-a719-43f5-9b52-388cd4043c04" providerId="ADAL" clId="{92141329-D183-4FBC-A4C5-439AF6D228C3}" dt="2022-09-20T10:53:14.842" v="3001" actId="47"/>
        <pc:sldMkLst>
          <pc:docMk/>
          <pc:sldMk cId="2342829795" sldId="282"/>
        </pc:sldMkLst>
      </pc:sldChg>
      <pc:sldChg chg="del">
        <pc:chgData name="Sara Muneeb" userId="29b624b1-a719-43f5-9b52-388cd4043c04" providerId="ADAL" clId="{92141329-D183-4FBC-A4C5-439AF6D228C3}" dt="2022-09-20T10:53:14.842" v="3001" actId="47"/>
        <pc:sldMkLst>
          <pc:docMk/>
          <pc:sldMk cId="84272025" sldId="283"/>
        </pc:sldMkLst>
      </pc:sldChg>
      <pc:sldChg chg="del">
        <pc:chgData name="Sara Muneeb" userId="29b624b1-a719-43f5-9b52-388cd4043c04" providerId="ADAL" clId="{92141329-D183-4FBC-A4C5-439AF6D228C3}" dt="2022-09-20T10:53:14.842" v="3001" actId="47"/>
        <pc:sldMkLst>
          <pc:docMk/>
          <pc:sldMk cId="3738275062" sldId="284"/>
        </pc:sldMkLst>
      </pc:sldChg>
      <pc:sldChg chg="del">
        <pc:chgData name="Sara Muneeb" userId="29b624b1-a719-43f5-9b52-388cd4043c04" providerId="ADAL" clId="{92141329-D183-4FBC-A4C5-439AF6D228C3}" dt="2022-09-20T10:53:14.842" v="3001" actId="47"/>
        <pc:sldMkLst>
          <pc:docMk/>
          <pc:sldMk cId="3306393579" sldId="286"/>
        </pc:sldMkLst>
      </pc:sldChg>
      <pc:sldChg chg="del">
        <pc:chgData name="Sara Muneeb" userId="29b624b1-a719-43f5-9b52-388cd4043c04" providerId="ADAL" clId="{92141329-D183-4FBC-A4C5-439AF6D228C3}" dt="2022-09-20T10:53:14.842" v="3001" actId="47"/>
        <pc:sldMkLst>
          <pc:docMk/>
          <pc:sldMk cId="8593176" sldId="287"/>
        </pc:sldMkLst>
      </pc:sldChg>
      <pc:sldChg chg="del">
        <pc:chgData name="Sara Muneeb" userId="29b624b1-a719-43f5-9b52-388cd4043c04" providerId="ADAL" clId="{92141329-D183-4FBC-A4C5-439AF6D228C3}" dt="2022-09-20T10:53:14.842" v="3001" actId="47"/>
        <pc:sldMkLst>
          <pc:docMk/>
          <pc:sldMk cId="879983306" sldId="288"/>
        </pc:sldMkLst>
      </pc:sldChg>
      <pc:sldChg chg="del">
        <pc:chgData name="Sara Muneeb" userId="29b624b1-a719-43f5-9b52-388cd4043c04" providerId="ADAL" clId="{92141329-D183-4FBC-A4C5-439AF6D228C3}" dt="2022-09-20T10:53:14.842" v="3001" actId="47"/>
        <pc:sldMkLst>
          <pc:docMk/>
          <pc:sldMk cId="1104968559" sldId="289"/>
        </pc:sldMkLst>
      </pc:sldChg>
      <pc:sldChg chg="del">
        <pc:chgData name="Sara Muneeb" userId="29b624b1-a719-43f5-9b52-388cd4043c04" providerId="ADAL" clId="{92141329-D183-4FBC-A4C5-439AF6D228C3}" dt="2022-09-20T10:53:14.842" v="3001" actId="47"/>
        <pc:sldMkLst>
          <pc:docMk/>
          <pc:sldMk cId="3630931535" sldId="290"/>
        </pc:sldMkLst>
      </pc:sldChg>
      <pc:sldChg chg="del">
        <pc:chgData name="Sara Muneeb" userId="29b624b1-a719-43f5-9b52-388cd4043c04" providerId="ADAL" clId="{92141329-D183-4FBC-A4C5-439AF6D228C3}" dt="2022-09-20T10:53:14.842" v="3001" actId="47"/>
        <pc:sldMkLst>
          <pc:docMk/>
          <pc:sldMk cId="666685467" sldId="291"/>
        </pc:sldMkLst>
      </pc:sldChg>
      <pc:sldChg chg="del">
        <pc:chgData name="Sara Muneeb" userId="29b624b1-a719-43f5-9b52-388cd4043c04" providerId="ADAL" clId="{92141329-D183-4FBC-A4C5-439AF6D228C3}" dt="2022-09-20T10:53:14.842" v="3001" actId="47"/>
        <pc:sldMkLst>
          <pc:docMk/>
          <pc:sldMk cId="2958514030" sldId="292"/>
        </pc:sldMkLst>
      </pc:sldChg>
      <pc:sldChg chg="del">
        <pc:chgData name="Sara Muneeb" userId="29b624b1-a719-43f5-9b52-388cd4043c04" providerId="ADAL" clId="{92141329-D183-4FBC-A4C5-439AF6D228C3}" dt="2022-09-20T10:53:14.842" v="3001" actId="47"/>
        <pc:sldMkLst>
          <pc:docMk/>
          <pc:sldMk cId="1356901708" sldId="293"/>
        </pc:sldMkLst>
      </pc:sldChg>
      <pc:sldChg chg="del">
        <pc:chgData name="Sara Muneeb" userId="29b624b1-a719-43f5-9b52-388cd4043c04" providerId="ADAL" clId="{92141329-D183-4FBC-A4C5-439AF6D228C3}" dt="2022-09-20T10:53:14.842" v="3001" actId="47"/>
        <pc:sldMkLst>
          <pc:docMk/>
          <pc:sldMk cId="633161056" sldId="294"/>
        </pc:sldMkLst>
      </pc:sldChg>
      <pc:sldChg chg="del">
        <pc:chgData name="Sara Muneeb" userId="29b624b1-a719-43f5-9b52-388cd4043c04" providerId="ADAL" clId="{92141329-D183-4FBC-A4C5-439AF6D228C3}" dt="2022-09-20T10:53:14.842" v="3001" actId="47"/>
        <pc:sldMkLst>
          <pc:docMk/>
          <pc:sldMk cId="441756152" sldId="312"/>
        </pc:sldMkLst>
      </pc:sldChg>
      <pc:sldChg chg="del">
        <pc:chgData name="Sara Muneeb" userId="29b624b1-a719-43f5-9b52-388cd4043c04" providerId="ADAL" clId="{92141329-D183-4FBC-A4C5-439AF6D228C3}" dt="2022-09-20T10:53:14.842" v="3001" actId="47"/>
        <pc:sldMkLst>
          <pc:docMk/>
          <pc:sldMk cId="3128309874" sldId="317"/>
        </pc:sldMkLst>
      </pc:sldChg>
      <pc:sldChg chg="del">
        <pc:chgData name="Sara Muneeb" userId="29b624b1-a719-43f5-9b52-388cd4043c04" providerId="ADAL" clId="{92141329-D183-4FBC-A4C5-439AF6D228C3}" dt="2022-09-20T10:53:14.842" v="3001" actId="47"/>
        <pc:sldMkLst>
          <pc:docMk/>
          <pc:sldMk cId="1127259162" sldId="318"/>
        </pc:sldMkLst>
      </pc:sldChg>
      <pc:sldChg chg="del">
        <pc:chgData name="Sara Muneeb" userId="29b624b1-a719-43f5-9b52-388cd4043c04" providerId="ADAL" clId="{92141329-D183-4FBC-A4C5-439AF6D228C3}" dt="2022-09-20T10:53:14.842" v="3001" actId="47"/>
        <pc:sldMkLst>
          <pc:docMk/>
          <pc:sldMk cId="705047211" sldId="321"/>
        </pc:sldMkLst>
      </pc:sldChg>
      <pc:sldChg chg="del">
        <pc:chgData name="Sara Muneeb" userId="29b624b1-a719-43f5-9b52-388cd4043c04" providerId="ADAL" clId="{92141329-D183-4FBC-A4C5-439AF6D228C3}" dt="2022-09-20T10:53:14.842" v="3001" actId="47"/>
        <pc:sldMkLst>
          <pc:docMk/>
          <pc:sldMk cId="1815740737" sldId="322"/>
        </pc:sldMkLst>
      </pc:sldChg>
      <pc:sldChg chg="del">
        <pc:chgData name="Sara Muneeb" userId="29b624b1-a719-43f5-9b52-388cd4043c04" providerId="ADAL" clId="{92141329-D183-4FBC-A4C5-439AF6D228C3}" dt="2022-09-20T10:53:14.842" v="3001" actId="47"/>
        <pc:sldMkLst>
          <pc:docMk/>
          <pc:sldMk cId="459519721" sldId="324"/>
        </pc:sldMkLst>
      </pc:sldChg>
      <pc:sldChg chg="del">
        <pc:chgData name="Sara Muneeb" userId="29b624b1-a719-43f5-9b52-388cd4043c04" providerId="ADAL" clId="{92141329-D183-4FBC-A4C5-439AF6D228C3}" dt="2022-09-20T10:53:14.842" v="3001" actId="47"/>
        <pc:sldMkLst>
          <pc:docMk/>
          <pc:sldMk cId="3240634402" sldId="325"/>
        </pc:sldMkLst>
      </pc:sldChg>
      <pc:sldChg chg="addSp delSp modSp add mod">
        <pc:chgData name="Sara Muneeb" userId="29b624b1-a719-43f5-9b52-388cd4043c04" providerId="ADAL" clId="{92141329-D183-4FBC-A4C5-439AF6D228C3}" dt="2022-09-16T06:31:14.045" v="221" actId="1076"/>
        <pc:sldMkLst>
          <pc:docMk/>
          <pc:sldMk cId="134933159" sldId="326"/>
        </pc:sldMkLst>
        <pc:spChg chg="mod">
          <ac:chgData name="Sara Muneeb" userId="29b624b1-a719-43f5-9b52-388cd4043c04" providerId="ADAL" clId="{92141329-D183-4FBC-A4C5-439AF6D228C3}" dt="2022-09-16T06:24:14.016" v="42" actId="20577"/>
          <ac:spMkLst>
            <pc:docMk/>
            <pc:sldMk cId="134933159" sldId="326"/>
            <ac:spMk id="2" creationId="{00000000-0000-0000-0000-000000000000}"/>
          </ac:spMkLst>
        </pc:spChg>
        <pc:spChg chg="add mod">
          <ac:chgData name="Sara Muneeb" userId="29b624b1-a719-43f5-9b52-388cd4043c04" providerId="ADAL" clId="{92141329-D183-4FBC-A4C5-439AF6D228C3}" dt="2022-09-16T06:31:04.640" v="217" actId="14100"/>
          <ac:spMkLst>
            <pc:docMk/>
            <pc:sldMk cId="134933159" sldId="326"/>
            <ac:spMk id="3" creationId="{084BFEE0-B461-EE3E-BBDB-4D32CA0A1D77}"/>
          </ac:spMkLst>
        </pc:spChg>
        <pc:picChg chg="del">
          <ac:chgData name="Sara Muneeb" userId="29b624b1-a719-43f5-9b52-388cd4043c04" providerId="ADAL" clId="{92141329-D183-4FBC-A4C5-439AF6D228C3}" dt="2022-09-16T06:24:40.388" v="46" actId="478"/>
          <ac:picMkLst>
            <pc:docMk/>
            <pc:sldMk cId="134933159" sldId="326"/>
            <ac:picMk id="4" creationId="{4064BD76-F788-4681-821C-DDA0C2688C4B}"/>
          </ac:picMkLst>
        </pc:picChg>
        <pc:picChg chg="add del">
          <ac:chgData name="Sara Muneeb" userId="29b624b1-a719-43f5-9b52-388cd4043c04" providerId="ADAL" clId="{92141329-D183-4FBC-A4C5-439AF6D228C3}" dt="2022-09-16T06:30:52.469" v="210"/>
          <ac:picMkLst>
            <pc:docMk/>
            <pc:sldMk cId="134933159" sldId="326"/>
            <ac:picMk id="5" creationId="{1ED7C4D6-D273-B2FF-0502-82613FB386A6}"/>
          </ac:picMkLst>
        </pc:picChg>
        <pc:picChg chg="del mod">
          <ac:chgData name="Sara Muneeb" userId="29b624b1-a719-43f5-9b52-388cd4043c04" providerId="ADAL" clId="{92141329-D183-4FBC-A4C5-439AF6D228C3}" dt="2022-09-16T06:24:17.374" v="44" actId="478"/>
          <ac:picMkLst>
            <pc:docMk/>
            <pc:sldMk cId="134933159" sldId="326"/>
            <ac:picMk id="1026" creationId="{00000000-0000-0000-0000-000000000000}"/>
          </ac:picMkLst>
        </pc:picChg>
        <pc:picChg chg="add del mod">
          <ac:chgData name="Sara Muneeb" userId="29b624b1-a719-43f5-9b52-388cd4043c04" providerId="ADAL" clId="{92141329-D183-4FBC-A4C5-439AF6D228C3}" dt="2022-09-16T06:31:06.129" v="218"/>
          <ac:picMkLst>
            <pc:docMk/>
            <pc:sldMk cId="134933159" sldId="326"/>
            <ac:picMk id="1028" creationId="{13222472-D4CA-C677-B1B0-3C7EA41037F3}"/>
          </ac:picMkLst>
        </pc:picChg>
        <pc:picChg chg="add mod">
          <ac:chgData name="Sara Muneeb" userId="29b624b1-a719-43f5-9b52-388cd4043c04" providerId="ADAL" clId="{92141329-D183-4FBC-A4C5-439AF6D228C3}" dt="2022-09-16T06:31:14.045" v="221" actId="1076"/>
          <ac:picMkLst>
            <pc:docMk/>
            <pc:sldMk cId="134933159" sldId="326"/>
            <ac:picMk id="1030" creationId="{8FBF1B44-2DEE-1EC2-AB18-934538231CEB}"/>
          </ac:picMkLst>
        </pc:picChg>
      </pc:sldChg>
      <pc:sldChg chg="modSp new mod">
        <pc:chgData name="Sara Muneeb" userId="29b624b1-a719-43f5-9b52-388cd4043c04" providerId="ADAL" clId="{92141329-D183-4FBC-A4C5-439AF6D228C3}" dt="2022-09-16T07:05:10.251" v="286" actId="20577"/>
        <pc:sldMkLst>
          <pc:docMk/>
          <pc:sldMk cId="1262520422" sldId="327"/>
        </pc:sldMkLst>
        <pc:spChg chg="mod">
          <ac:chgData name="Sara Muneeb" userId="29b624b1-a719-43f5-9b52-388cd4043c04" providerId="ADAL" clId="{92141329-D183-4FBC-A4C5-439AF6D228C3}" dt="2022-09-16T07:04:24.684" v="271" actId="20577"/>
          <ac:spMkLst>
            <pc:docMk/>
            <pc:sldMk cId="1262520422" sldId="327"/>
            <ac:spMk id="2" creationId="{F179785B-A176-DDCB-DB18-75CA37974EDD}"/>
          </ac:spMkLst>
        </pc:spChg>
        <pc:spChg chg="mod">
          <ac:chgData name="Sara Muneeb" userId="29b624b1-a719-43f5-9b52-388cd4043c04" providerId="ADAL" clId="{92141329-D183-4FBC-A4C5-439AF6D228C3}" dt="2022-09-16T07:05:10.251" v="286" actId="20577"/>
          <ac:spMkLst>
            <pc:docMk/>
            <pc:sldMk cId="1262520422" sldId="327"/>
            <ac:spMk id="3" creationId="{BA52B637-13B8-5EC2-15FD-45A3263D18A7}"/>
          </ac:spMkLst>
        </pc:spChg>
      </pc:sldChg>
      <pc:sldChg chg="addSp delSp modSp add mod">
        <pc:chgData name="Sara Muneeb" userId="29b624b1-a719-43f5-9b52-388cd4043c04" providerId="ADAL" clId="{92141329-D183-4FBC-A4C5-439AF6D228C3}" dt="2022-09-16T07:12:17.702" v="433" actId="1076"/>
        <pc:sldMkLst>
          <pc:docMk/>
          <pc:sldMk cId="3780350452" sldId="328"/>
        </pc:sldMkLst>
        <pc:spChg chg="mod">
          <ac:chgData name="Sara Muneeb" userId="29b624b1-a719-43f5-9b52-388cd4043c04" providerId="ADAL" clId="{92141329-D183-4FBC-A4C5-439AF6D228C3}" dt="2022-09-16T07:11:39.413" v="426" actId="20577"/>
          <ac:spMkLst>
            <pc:docMk/>
            <pc:sldMk cId="3780350452" sldId="328"/>
            <ac:spMk id="2" creationId="{F179785B-A176-DDCB-DB18-75CA37974EDD}"/>
          </ac:spMkLst>
        </pc:spChg>
        <pc:spChg chg="del">
          <ac:chgData name="Sara Muneeb" userId="29b624b1-a719-43f5-9b52-388cd4043c04" providerId="ADAL" clId="{92141329-D183-4FBC-A4C5-439AF6D228C3}" dt="2022-09-16T07:05:44.086" v="288" actId="478"/>
          <ac:spMkLst>
            <pc:docMk/>
            <pc:sldMk cId="3780350452" sldId="328"/>
            <ac:spMk id="3" creationId="{BA52B637-13B8-5EC2-15FD-45A3263D18A7}"/>
          </ac:spMkLst>
        </pc:spChg>
        <pc:spChg chg="add del mod">
          <ac:chgData name="Sara Muneeb" userId="29b624b1-a719-43f5-9b52-388cd4043c04" providerId="ADAL" clId="{92141329-D183-4FBC-A4C5-439AF6D228C3}" dt="2022-09-16T07:11:42.994" v="427" actId="478"/>
          <ac:spMkLst>
            <pc:docMk/>
            <pc:sldMk cId="3780350452" sldId="328"/>
            <ac:spMk id="5" creationId="{2878596E-D272-19F4-5A9B-149009A0A6FD}"/>
          </ac:spMkLst>
        </pc:spChg>
        <pc:spChg chg="add del mod">
          <ac:chgData name="Sara Muneeb" userId="29b624b1-a719-43f5-9b52-388cd4043c04" providerId="ADAL" clId="{92141329-D183-4FBC-A4C5-439AF6D228C3}" dt="2022-09-16T07:11:50.825" v="430" actId="478"/>
          <ac:spMkLst>
            <pc:docMk/>
            <pc:sldMk cId="3780350452" sldId="328"/>
            <ac:spMk id="9" creationId="{FC5F5973-7CAB-2FF5-FB79-00E6BA897C20}"/>
          </ac:spMkLst>
        </pc:spChg>
        <pc:picChg chg="add del mod">
          <ac:chgData name="Sara Muneeb" userId="29b624b1-a719-43f5-9b52-388cd4043c04" providerId="ADAL" clId="{92141329-D183-4FBC-A4C5-439AF6D228C3}" dt="2022-09-16T07:11:54.137" v="431" actId="1076"/>
          <ac:picMkLst>
            <pc:docMk/>
            <pc:sldMk cId="3780350452" sldId="328"/>
            <ac:picMk id="7" creationId="{DCE5FA98-5C2B-FFAD-79A5-D94C35222C1A}"/>
          </ac:picMkLst>
        </pc:picChg>
        <pc:picChg chg="add mod">
          <ac:chgData name="Sara Muneeb" userId="29b624b1-a719-43f5-9b52-388cd4043c04" providerId="ADAL" clId="{92141329-D183-4FBC-A4C5-439AF6D228C3}" dt="2022-09-16T07:12:17.702" v="433" actId="1076"/>
          <ac:picMkLst>
            <pc:docMk/>
            <pc:sldMk cId="3780350452" sldId="328"/>
            <ac:picMk id="11" creationId="{E2A0D119-D647-E176-4755-D21F67C11CBE}"/>
          </ac:picMkLst>
        </pc:picChg>
        <pc:picChg chg="add del">
          <ac:chgData name="Sara Muneeb" userId="29b624b1-a719-43f5-9b52-388cd4043c04" providerId="ADAL" clId="{92141329-D183-4FBC-A4C5-439AF6D228C3}" dt="2022-09-16T07:10:26.129" v="378"/>
          <ac:picMkLst>
            <pc:docMk/>
            <pc:sldMk cId="3780350452" sldId="328"/>
            <ac:picMk id="2050" creationId="{4483F1C6-FA10-B970-F3B4-9F8A4FC2455D}"/>
          </ac:picMkLst>
        </pc:picChg>
      </pc:sldChg>
      <pc:sldChg chg="modSp add mod">
        <pc:chgData name="Sara Muneeb" userId="29b624b1-a719-43f5-9b52-388cd4043c04" providerId="ADAL" clId="{92141329-D183-4FBC-A4C5-439AF6D228C3}" dt="2022-09-20T07:49:23.894" v="955" actId="20577"/>
        <pc:sldMkLst>
          <pc:docMk/>
          <pc:sldMk cId="1173176202" sldId="329"/>
        </pc:sldMkLst>
        <pc:spChg chg="mod">
          <ac:chgData name="Sara Muneeb" userId="29b624b1-a719-43f5-9b52-388cd4043c04" providerId="ADAL" clId="{92141329-D183-4FBC-A4C5-439AF6D228C3}" dt="2022-09-20T07:35:52.497" v="452" actId="20577"/>
          <ac:spMkLst>
            <pc:docMk/>
            <pc:sldMk cId="1173176202" sldId="329"/>
            <ac:spMk id="2" creationId="{F179785B-A176-DDCB-DB18-75CA37974EDD}"/>
          </ac:spMkLst>
        </pc:spChg>
        <pc:spChg chg="mod">
          <ac:chgData name="Sara Muneeb" userId="29b624b1-a719-43f5-9b52-388cd4043c04" providerId="ADAL" clId="{92141329-D183-4FBC-A4C5-439AF6D228C3}" dt="2022-09-20T07:49:23.894" v="955" actId="20577"/>
          <ac:spMkLst>
            <pc:docMk/>
            <pc:sldMk cId="1173176202" sldId="329"/>
            <ac:spMk id="3" creationId="{BA52B637-13B8-5EC2-15FD-45A3263D18A7}"/>
          </ac:spMkLst>
        </pc:spChg>
      </pc:sldChg>
      <pc:sldChg chg="addSp delSp modSp add del mod">
        <pc:chgData name="Sara Muneeb" userId="29b624b1-a719-43f5-9b52-388cd4043c04" providerId="ADAL" clId="{92141329-D183-4FBC-A4C5-439AF6D228C3}" dt="2022-09-16T07:10:00.060" v="355" actId="47"/>
        <pc:sldMkLst>
          <pc:docMk/>
          <pc:sldMk cId="1435586374" sldId="329"/>
        </pc:sldMkLst>
        <pc:spChg chg="mod">
          <ac:chgData name="Sara Muneeb" userId="29b624b1-a719-43f5-9b52-388cd4043c04" providerId="ADAL" clId="{92141329-D183-4FBC-A4C5-439AF6D228C3}" dt="2022-09-16T07:07:55.601" v="346" actId="20577"/>
          <ac:spMkLst>
            <pc:docMk/>
            <pc:sldMk cId="1435586374" sldId="329"/>
            <ac:spMk id="2" creationId="{F179785B-A176-DDCB-DB18-75CA37974EDD}"/>
          </ac:spMkLst>
        </pc:spChg>
        <pc:spChg chg="del mod">
          <ac:chgData name="Sara Muneeb" userId="29b624b1-a719-43f5-9b52-388cd4043c04" providerId="ADAL" clId="{92141329-D183-4FBC-A4C5-439AF6D228C3}" dt="2022-09-16T07:08:14.388" v="352" actId="478"/>
          <ac:spMkLst>
            <pc:docMk/>
            <pc:sldMk cId="1435586374" sldId="329"/>
            <ac:spMk id="5" creationId="{2878596E-D272-19F4-5A9B-149009A0A6FD}"/>
          </ac:spMkLst>
        </pc:spChg>
        <pc:spChg chg="add del mod">
          <ac:chgData name="Sara Muneeb" userId="29b624b1-a719-43f5-9b52-388cd4043c04" providerId="ADAL" clId="{92141329-D183-4FBC-A4C5-439AF6D228C3}" dt="2022-09-16T07:08:22.673" v="353" actId="478"/>
          <ac:spMkLst>
            <pc:docMk/>
            <pc:sldMk cId="1435586374" sldId="329"/>
            <ac:spMk id="8" creationId="{ABCBBA9C-0A6D-BFF7-E4AE-C1AFFF2E5CDC}"/>
          </ac:spMkLst>
        </pc:spChg>
        <pc:picChg chg="add mod modCrop">
          <ac:chgData name="Sara Muneeb" userId="29b624b1-a719-43f5-9b52-388cd4043c04" providerId="ADAL" clId="{92141329-D183-4FBC-A4C5-439AF6D228C3}" dt="2022-09-16T07:08:26.558" v="354" actId="1076"/>
          <ac:picMkLst>
            <pc:docMk/>
            <pc:sldMk cId="1435586374" sldId="329"/>
            <ac:picMk id="4" creationId="{79CF9ABD-D0E8-2405-6B19-34FF752677C0}"/>
          </ac:picMkLst>
        </pc:picChg>
        <pc:picChg chg="del">
          <ac:chgData name="Sara Muneeb" userId="29b624b1-a719-43f5-9b52-388cd4043c04" providerId="ADAL" clId="{92141329-D183-4FBC-A4C5-439AF6D228C3}" dt="2022-09-16T07:06:58.369" v="336" actId="478"/>
          <ac:picMkLst>
            <pc:docMk/>
            <pc:sldMk cId="1435586374" sldId="329"/>
            <ac:picMk id="7" creationId="{DCE5FA98-5C2B-FFAD-79A5-D94C35222C1A}"/>
          </ac:picMkLst>
        </pc:picChg>
      </pc:sldChg>
      <pc:sldChg chg="addSp delSp modSp new mod">
        <pc:chgData name="Sara Muneeb" userId="29b624b1-a719-43f5-9b52-388cd4043c04" providerId="ADAL" clId="{92141329-D183-4FBC-A4C5-439AF6D228C3}" dt="2022-09-20T07:46:24.550" v="624" actId="20577"/>
        <pc:sldMkLst>
          <pc:docMk/>
          <pc:sldMk cId="1433651122" sldId="330"/>
        </pc:sldMkLst>
        <pc:spChg chg="mod">
          <ac:chgData name="Sara Muneeb" userId="29b624b1-a719-43f5-9b52-388cd4043c04" providerId="ADAL" clId="{92141329-D183-4FBC-A4C5-439AF6D228C3}" dt="2022-09-20T07:44:20.241" v="472" actId="20577"/>
          <ac:spMkLst>
            <pc:docMk/>
            <pc:sldMk cId="1433651122" sldId="330"/>
            <ac:spMk id="2" creationId="{689A22EE-A11B-15A8-1D34-1BDA41314791}"/>
          </ac:spMkLst>
        </pc:spChg>
        <pc:spChg chg="mod">
          <ac:chgData name="Sara Muneeb" userId="29b624b1-a719-43f5-9b52-388cd4043c04" providerId="ADAL" clId="{92141329-D183-4FBC-A4C5-439AF6D228C3}" dt="2022-09-20T07:46:24.550" v="624" actId="20577"/>
          <ac:spMkLst>
            <pc:docMk/>
            <pc:sldMk cId="1433651122" sldId="330"/>
            <ac:spMk id="3" creationId="{CCB56200-F85F-9EF1-4E29-2E37615AE7B7}"/>
          </ac:spMkLst>
        </pc:spChg>
        <pc:spChg chg="add del">
          <ac:chgData name="Sara Muneeb" userId="29b624b1-a719-43f5-9b52-388cd4043c04" providerId="ADAL" clId="{92141329-D183-4FBC-A4C5-439AF6D228C3}" dt="2022-09-20T07:44:29.002" v="475"/>
          <ac:spMkLst>
            <pc:docMk/>
            <pc:sldMk cId="1433651122" sldId="330"/>
            <ac:spMk id="4" creationId="{AC6B89B9-3C10-A069-2100-4CCC62AA8C29}"/>
          </ac:spMkLst>
        </pc:spChg>
        <pc:spChg chg="add del">
          <ac:chgData name="Sara Muneeb" userId="29b624b1-a719-43f5-9b52-388cd4043c04" providerId="ADAL" clId="{92141329-D183-4FBC-A4C5-439AF6D228C3}" dt="2022-09-20T07:44:30.924" v="477"/>
          <ac:spMkLst>
            <pc:docMk/>
            <pc:sldMk cId="1433651122" sldId="330"/>
            <ac:spMk id="5" creationId="{297D3361-211F-914C-C149-4C6AED4F9457}"/>
          </ac:spMkLst>
        </pc:spChg>
        <pc:picChg chg="add mod">
          <ac:chgData name="Sara Muneeb" userId="29b624b1-a719-43f5-9b52-388cd4043c04" providerId="ADAL" clId="{92141329-D183-4FBC-A4C5-439AF6D228C3}" dt="2022-09-20T07:45:15.320" v="486" actId="1076"/>
          <ac:picMkLst>
            <pc:docMk/>
            <pc:sldMk cId="1433651122" sldId="330"/>
            <ac:picMk id="1030" creationId="{944CCECF-E549-1B1E-34A9-835FEA068939}"/>
          </ac:picMkLst>
        </pc:picChg>
      </pc:sldChg>
      <pc:sldChg chg="addSp delSp modSp new mod">
        <pc:chgData name="Sara Muneeb" userId="29b624b1-a719-43f5-9b52-388cd4043c04" providerId="ADAL" clId="{92141329-D183-4FBC-A4C5-439AF6D228C3}" dt="2022-09-20T07:49:56.187" v="966" actId="20577"/>
        <pc:sldMkLst>
          <pc:docMk/>
          <pc:sldMk cId="2587233225" sldId="331"/>
        </pc:sldMkLst>
        <pc:spChg chg="mod">
          <ac:chgData name="Sara Muneeb" userId="29b624b1-a719-43f5-9b52-388cd4043c04" providerId="ADAL" clId="{92141329-D183-4FBC-A4C5-439AF6D228C3}" dt="2022-09-20T07:49:56.187" v="966" actId="20577"/>
          <ac:spMkLst>
            <pc:docMk/>
            <pc:sldMk cId="2587233225" sldId="331"/>
            <ac:spMk id="2" creationId="{0F15E68A-4FFE-3FC7-7496-2519F17B4BB3}"/>
          </ac:spMkLst>
        </pc:spChg>
        <pc:spChg chg="del">
          <ac:chgData name="Sara Muneeb" userId="29b624b1-a719-43f5-9b52-388cd4043c04" providerId="ADAL" clId="{92141329-D183-4FBC-A4C5-439AF6D228C3}" dt="2022-09-20T07:49:52.156" v="957" actId="22"/>
          <ac:spMkLst>
            <pc:docMk/>
            <pc:sldMk cId="2587233225" sldId="331"/>
            <ac:spMk id="3" creationId="{D21FD7D0-AD2E-D5D6-56AE-D8D5F35111EE}"/>
          </ac:spMkLst>
        </pc:spChg>
        <pc:picChg chg="add mod ord">
          <ac:chgData name="Sara Muneeb" userId="29b624b1-a719-43f5-9b52-388cd4043c04" providerId="ADAL" clId="{92141329-D183-4FBC-A4C5-439AF6D228C3}" dt="2022-09-20T07:49:52.156" v="957" actId="22"/>
          <ac:picMkLst>
            <pc:docMk/>
            <pc:sldMk cId="2587233225" sldId="331"/>
            <ac:picMk id="5" creationId="{D0A2FAB4-5020-2534-4617-FAA48B2D747F}"/>
          </ac:picMkLst>
        </pc:picChg>
      </pc:sldChg>
      <pc:sldChg chg="addSp modSp new mod ord">
        <pc:chgData name="Sara Muneeb" userId="29b624b1-a719-43f5-9b52-388cd4043c04" providerId="ADAL" clId="{92141329-D183-4FBC-A4C5-439AF6D228C3}" dt="2022-09-20T09:27:26.277" v="1152"/>
        <pc:sldMkLst>
          <pc:docMk/>
          <pc:sldMk cId="3656189529" sldId="332"/>
        </pc:sldMkLst>
        <pc:spChg chg="mod">
          <ac:chgData name="Sara Muneeb" userId="29b624b1-a719-43f5-9b52-388cd4043c04" providerId="ADAL" clId="{92141329-D183-4FBC-A4C5-439AF6D228C3}" dt="2022-09-20T07:53:37.766" v="1015" actId="27636"/>
          <ac:spMkLst>
            <pc:docMk/>
            <pc:sldMk cId="3656189529" sldId="332"/>
            <ac:spMk id="2" creationId="{A7089CE4-83AB-4B6E-F6DB-0095F1F070FC}"/>
          </ac:spMkLst>
        </pc:spChg>
        <pc:spChg chg="mod">
          <ac:chgData name="Sara Muneeb" userId="29b624b1-a719-43f5-9b52-388cd4043c04" providerId="ADAL" clId="{92141329-D183-4FBC-A4C5-439AF6D228C3}" dt="2022-09-20T07:56:02.647" v="1142" actId="14100"/>
          <ac:spMkLst>
            <pc:docMk/>
            <pc:sldMk cId="3656189529" sldId="332"/>
            <ac:spMk id="3" creationId="{2354554A-AF46-74C4-F424-4EA44033ECE5}"/>
          </ac:spMkLst>
        </pc:spChg>
        <pc:picChg chg="add mod">
          <ac:chgData name="Sara Muneeb" userId="29b624b1-a719-43f5-9b52-388cd4043c04" providerId="ADAL" clId="{92141329-D183-4FBC-A4C5-439AF6D228C3}" dt="2022-09-20T07:56:10.398" v="1146" actId="1076"/>
          <ac:picMkLst>
            <pc:docMk/>
            <pc:sldMk cId="3656189529" sldId="332"/>
            <ac:picMk id="5" creationId="{3B33B934-6063-D471-CF48-18F5739110DD}"/>
          </ac:picMkLst>
        </pc:picChg>
        <pc:picChg chg="add mod">
          <ac:chgData name="Sara Muneeb" userId="29b624b1-a719-43f5-9b52-388cd4043c04" providerId="ADAL" clId="{92141329-D183-4FBC-A4C5-439AF6D228C3}" dt="2022-09-20T07:56:52.024" v="1150" actId="1076"/>
          <ac:picMkLst>
            <pc:docMk/>
            <pc:sldMk cId="3656189529" sldId="332"/>
            <ac:picMk id="7" creationId="{3E5E93D6-3197-BE03-C330-7391040045EC}"/>
          </ac:picMkLst>
        </pc:picChg>
      </pc:sldChg>
      <pc:sldChg chg="addSp delSp modSp new mod">
        <pc:chgData name="Sara Muneeb" userId="29b624b1-a719-43f5-9b52-388cd4043c04" providerId="ADAL" clId="{92141329-D183-4FBC-A4C5-439AF6D228C3}" dt="2022-09-20T09:42:06.904" v="1582" actId="1076"/>
        <pc:sldMkLst>
          <pc:docMk/>
          <pc:sldMk cId="1294312690" sldId="333"/>
        </pc:sldMkLst>
        <pc:spChg chg="mod">
          <ac:chgData name="Sara Muneeb" userId="29b624b1-a719-43f5-9b52-388cd4043c04" providerId="ADAL" clId="{92141329-D183-4FBC-A4C5-439AF6D228C3}" dt="2022-09-20T09:27:57.037" v="1207" actId="20577"/>
          <ac:spMkLst>
            <pc:docMk/>
            <pc:sldMk cId="1294312690" sldId="333"/>
            <ac:spMk id="2" creationId="{37EBA506-1115-E849-9140-6FC9CE316C27}"/>
          </ac:spMkLst>
        </pc:spChg>
        <pc:spChg chg="mod">
          <ac:chgData name="Sara Muneeb" userId="29b624b1-a719-43f5-9b52-388cd4043c04" providerId="ADAL" clId="{92141329-D183-4FBC-A4C5-439AF6D228C3}" dt="2022-09-20T09:41:23.462" v="1577" actId="14100"/>
          <ac:spMkLst>
            <pc:docMk/>
            <pc:sldMk cId="1294312690" sldId="333"/>
            <ac:spMk id="3" creationId="{18FCFAE7-9E9D-5303-F511-5B9984654030}"/>
          </ac:spMkLst>
        </pc:spChg>
        <pc:picChg chg="add del mod">
          <ac:chgData name="Sara Muneeb" userId="29b624b1-a719-43f5-9b52-388cd4043c04" providerId="ADAL" clId="{92141329-D183-4FBC-A4C5-439AF6D228C3}" dt="2022-09-20T09:40:51.473" v="1564" actId="478"/>
          <ac:picMkLst>
            <pc:docMk/>
            <pc:sldMk cId="1294312690" sldId="333"/>
            <ac:picMk id="2050" creationId="{33F660FB-7A11-6627-ACEE-256976DCAF1C}"/>
          </ac:picMkLst>
        </pc:picChg>
        <pc:picChg chg="add del mod">
          <ac:chgData name="Sara Muneeb" userId="29b624b1-a719-43f5-9b52-388cd4043c04" providerId="ADAL" clId="{92141329-D183-4FBC-A4C5-439AF6D228C3}" dt="2022-09-20T09:41:57.935" v="1579" actId="478"/>
          <ac:picMkLst>
            <pc:docMk/>
            <pc:sldMk cId="1294312690" sldId="333"/>
            <ac:picMk id="2052" creationId="{0BCE4C20-A7FC-8CD6-0F80-01B3EB59716E}"/>
          </ac:picMkLst>
        </pc:picChg>
        <pc:picChg chg="add mod">
          <ac:chgData name="Sara Muneeb" userId="29b624b1-a719-43f5-9b52-388cd4043c04" providerId="ADAL" clId="{92141329-D183-4FBC-A4C5-439AF6D228C3}" dt="2022-09-20T09:42:06.904" v="1582" actId="1076"/>
          <ac:picMkLst>
            <pc:docMk/>
            <pc:sldMk cId="1294312690" sldId="333"/>
            <ac:picMk id="2054" creationId="{A1267D3B-FA3D-45BD-1196-CA094C33125C}"/>
          </ac:picMkLst>
        </pc:picChg>
      </pc:sldChg>
      <pc:sldChg chg="modSp new mod">
        <pc:chgData name="Sara Muneeb" userId="29b624b1-a719-43f5-9b52-388cd4043c04" providerId="ADAL" clId="{92141329-D183-4FBC-A4C5-439AF6D228C3}" dt="2022-09-20T09:51:46.192" v="1759" actId="5793"/>
        <pc:sldMkLst>
          <pc:docMk/>
          <pc:sldMk cId="3683615567" sldId="334"/>
        </pc:sldMkLst>
        <pc:spChg chg="mod">
          <ac:chgData name="Sara Muneeb" userId="29b624b1-a719-43f5-9b52-388cd4043c04" providerId="ADAL" clId="{92141329-D183-4FBC-A4C5-439AF6D228C3}" dt="2022-09-20T09:47:50.960" v="1626" actId="5793"/>
          <ac:spMkLst>
            <pc:docMk/>
            <pc:sldMk cId="3683615567" sldId="334"/>
            <ac:spMk id="2" creationId="{B6C1EA50-2597-CC61-D702-5D450B3085E3}"/>
          </ac:spMkLst>
        </pc:spChg>
        <pc:spChg chg="mod">
          <ac:chgData name="Sara Muneeb" userId="29b624b1-a719-43f5-9b52-388cd4043c04" providerId="ADAL" clId="{92141329-D183-4FBC-A4C5-439AF6D228C3}" dt="2022-09-20T09:51:46.192" v="1759" actId="5793"/>
          <ac:spMkLst>
            <pc:docMk/>
            <pc:sldMk cId="3683615567" sldId="334"/>
            <ac:spMk id="3" creationId="{8566D90D-7F41-A7E9-0454-24D0EA3C32A5}"/>
          </ac:spMkLst>
        </pc:spChg>
      </pc:sldChg>
      <pc:sldChg chg="addSp delSp modSp new mod">
        <pc:chgData name="Sara Muneeb" userId="29b624b1-a719-43f5-9b52-388cd4043c04" providerId="ADAL" clId="{92141329-D183-4FBC-A4C5-439AF6D228C3}" dt="2022-09-20T10:58:47.447" v="3175" actId="1076"/>
        <pc:sldMkLst>
          <pc:docMk/>
          <pc:sldMk cId="1806673627" sldId="335"/>
        </pc:sldMkLst>
        <pc:spChg chg="mod">
          <ac:chgData name="Sara Muneeb" userId="29b624b1-a719-43f5-9b52-388cd4043c04" providerId="ADAL" clId="{92141329-D183-4FBC-A4C5-439AF6D228C3}" dt="2022-09-20T09:52:55.384" v="1783" actId="20577"/>
          <ac:spMkLst>
            <pc:docMk/>
            <pc:sldMk cId="1806673627" sldId="335"/>
            <ac:spMk id="2" creationId="{9709A2C2-01E4-E881-3D92-25B0226CD81E}"/>
          </ac:spMkLst>
        </pc:spChg>
        <pc:spChg chg="mod">
          <ac:chgData name="Sara Muneeb" userId="29b624b1-a719-43f5-9b52-388cd4043c04" providerId="ADAL" clId="{92141329-D183-4FBC-A4C5-439AF6D228C3}" dt="2022-09-20T10:02:09.120" v="1924" actId="404"/>
          <ac:spMkLst>
            <pc:docMk/>
            <pc:sldMk cId="1806673627" sldId="335"/>
            <ac:spMk id="3" creationId="{6B00B34D-70C3-8708-10C0-7169620B05B6}"/>
          </ac:spMkLst>
        </pc:spChg>
        <pc:picChg chg="add mod">
          <ac:chgData name="Sara Muneeb" userId="29b624b1-a719-43f5-9b52-388cd4043c04" providerId="ADAL" clId="{92141329-D183-4FBC-A4C5-439AF6D228C3}" dt="2022-09-20T10:58:47.447" v="3175" actId="1076"/>
          <ac:picMkLst>
            <pc:docMk/>
            <pc:sldMk cId="1806673627" sldId="335"/>
            <ac:picMk id="5" creationId="{0EABEC08-433A-B23D-EAA4-F2FD2942655B}"/>
          </ac:picMkLst>
        </pc:picChg>
        <pc:picChg chg="add del mod">
          <ac:chgData name="Sara Muneeb" userId="29b624b1-a719-43f5-9b52-388cd4043c04" providerId="ADAL" clId="{92141329-D183-4FBC-A4C5-439AF6D228C3}" dt="2022-09-20T10:03:16.466" v="1926" actId="21"/>
          <ac:picMkLst>
            <pc:docMk/>
            <pc:sldMk cId="1806673627" sldId="335"/>
            <ac:picMk id="3074" creationId="{CCD26A6B-A06D-43A2-0D4D-38FD5731543C}"/>
          </ac:picMkLst>
        </pc:picChg>
        <pc:picChg chg="add del">
          <ac:chgData name="Sara Muneeb" userId="29b624b1-a719-43f5-9b52-388cd4043c04" providerId="ADAL" clId="{92141329-D183-4FBC-A4C5-439AF6D228C3}" dt="2022-09-20T10:56:00.525" v="3172"/>
          <ac:picMkLst>
            <pc:docMk/>
            <pc:sldMk cId="1806673627" sldId="335"/>
            <ac:picMk id="3076" creationId="{60274E42-E4E6-D04B-DB03-23D5C02B7579}"/>
          </ac:picMkLst>
        </pc:picChg>
      </pc:sldChg>
      <pc:sldChg chg="addSp delSp modSp new mod">
        <pc:chgData name="Sara Muneeb" userId="29b624b1-a719-43f5-9b52-388cd4043c04" providerId="ADAL" clId="{92141329-D183-4FBC-A4C5-439AF6D228C3}" dt="2022-09-20T10:55:01.843" v="3170" actId="20577"/>
        <pc:sldMkLst>
          <pc:docMk/>
          <pc:sldMk cId="870626910" sldId="336"/>
        </pc:sldMkLst>
        <pc:spChg chg="mod">
          <ac:chgData name="Sara Muneeb" userId="29b624b1-a719-43f5-9b52-388cd4043c04" providerId="ADAL" clId="{92141329-D183-4FBC-A4C5-439AF6D228C3}" dt="2022-09-20T10:55:01.843" v="3170" actId="20577"/>
          <ac:spMkLst>
            <pc:docMk/>
            <pc:sldMk cId="870626910" sldId="336"/>
            <ac:spMk id="2" creationId="{D33AEF62-9209-F518-142E-11A7F925336F}"/>
          </ac:spMkLst>
        </pc:spChg>
        <pc:spChg chg="del">
          <ac:chgData name="Sara Muneeb" userId="29b624b1-a719-43f5-9b52-388cd4043c04" providerId="ADAL" clId="{92141329-D183-4FBC-A4C5-439AF6D228C3}" dt="2022-09-20T10:03:26.072" v="1946"/>
          <ac:spMkLst>
            <pc:docMk/>
            <pc:sldMk cId="870626910" sldId="336"/>
            <ac:spMk id="3" creationId="{EC2592A8-F1B1-0B67-E565-4508681A9F0F}"/>
          </ac:spMkLst>
        </pc:spChg>
        <pc:spChg chg="add mod">
          <ac:chgData name="Sara Muneeb" userId="29b624b1-a719-43f5-9b52-388cd4043c04" providerId="ADAL" clId="{92141329-D183-4FBC-A4C5-439AF6D228C3}" dt="2022-09-20T10:07:03.926" v="2036" actId="20577"/>
          <ac:spMkLst>
            <pc:docMk/>
            <pc:sldMk cId="870626910" sldId="336"/>
            <ac:spMk id="5" creationId="{368C4344-354F-3557-4EBE-28230A06687B}"/>
          </ac:spMkLst>
        </pc:spChg>
        <pc:picChg chg="add del mod">
          <ac:chgData name="Sara Muneeb" userId="29b624b1-a719-43f5-9b52-388cd4043c04" providerId="ADAL" clId="{92141329-D183-4FBC-A4C5-439AF6D228C3}" dt="2022-09-20T10:03:41.010" v="1949" actId="21"/>
          <ac:picMkLst>
            <pc:docMk/>
            <pc:sldMk cId="870626910" sldId="336"/>
            <ac:picMk id="4" creationId="{DE5A3614-1AA5-7ACF-9577-27B62E766911}"/>
          </ac:picMkLst>
        </pc:picChg>
        <pc:picChg chg="add mod">
          <ac:chgData name="Sara Muneeb" userId="29b624b1-a719-43f5-9b52-388cd4043c04" providerId="ADAL" clId="{92141329-D183-4FBC-A4C5-439AF6D228C3}" dt="2022-09-20T10:07:13.842" v="2039" actId="1076"/>
          <ac:picMkLst>
            <pc:docMk/>
            <pc:sldMk cId="870626910" sldId="336"/>
            <ac:picMk id="6" creationId="{0338BBE2-F83E-55D3-EECC-5C8C2FAA5333}"/>
          </ac:picMkLst>
        </pc:picChg>
      </pc:sldChg>
      <pc:sldChg chg="addSp delSp modSp new mod">
        <pc:chgData name="Sara Muneeb" userId="29b624b1-a719-43f5-9b52-388cd4043c04" providerId="ADAL" clId="{92141329-D183-4FBC-A4C5-439AF6D228C3}" dt="2022-09-20T10:19:39.193" v="2094" actId="22"/>
        <pc:sldMkLst>
          <pc:docMk/>
          <pc:sldMk cId="3996656312" sldId="337"/>
        </pc:sldMkLst>
        <pc:spChg chg="mod">
          <ac:chgData name="Sara Muneeb" userId="29b624b1-a719-43f5-9b52-388cd4043c04" providerId="ADAL" clId="{92141329-D183-4FBC-A4C5-439AF6D228C3}" dt="2022-09-20T10:19:23.088" v="2093" actId="20577"/>
          <ac:spMkLst>
            <pc:docMk/>
            <pc:sldMk cId="3996656312" sldId="337"/>
            <ac:spMk id="2" creationId="{15802917-C059-1CBE-C968-23FC25CBBC5D}"/>
          </ac:spMkLst>
        </pc:spChg>
        <pc:spChg chg="del">
          <ac:chgData name="Sara Muneeb" userId="29b624b1-a719-43f5-9b52-388cd4043c04" providerId="ADAL" clId="{92141329-D183-4FBC-A4C5-439AF6D228C3}" dt="2022-09-20T10:19:39.193" v="2094" actId="22"/>
          <ac:spMkLst>
            <pc:docMk/>
            <pc:sldMk cId="3996656312" sldId="337"/>
            <ac:spMk id="3" creationId="{DCC9BCED-759D-B9ED-6C4D-1BE99A741B1B}"/>
          </ac:spMkLst>
        </pc:spChg>
        <pc:picChg chg="add mod ord">
          <ac:chgData name="Sara Muneeb" userId="29b624b1-a719-43f5-9b52-388cd4043c04" providerId="ADAL" clId="{92141329-D183-4FBC-A4C5-439AF6D228C3}" dt="2022-09-20T10:19:39.193" v="2094" actId="22"/>
          <ac:picMkLst>
            <pc:docMk/>
            <pc:sldMk cId="3996656312" sldId="337"/>
            <ac:picMk id="5" creationId="{848AF5C7-73F4-A5DC-5686-B90D20B524D3}"/>
          </ac:picMkLst>
        </pc:picChg>
      </pc:sldChg>
      <pc:sldChg chg="addSp delSp modSp new mod">
        <pc:chgData name="Sara Muneeb" userId="29b624b1-a719-43f5-9b52-388cd4043c04" providerId="ADAL" clId="{92141329-D183-4FBC-A4C5-439AF6D228C3}" dt="2022-09-20T10:22:13.198" v="2120" actId="1076"/>
        <pc:sldMkLst>
          <pc:docMk/>
          <pc:sldMk cId="2893404186" sldId="338"/>
        </pc:sldMkLst>
        <pc:spChg chg="mod">
          <ac:chgData name="Sara Muneeb" userId="29b624b1-a719-43f5-9b52-388cd4043c04" providerId="ADAL" clId="{92141329-D183-4FBC-A4C5-439AF6D228C3}" dt="2022-09-20T10:21:31.656" v="2115" actId="20577"/>
          <ac:spMkLst>
            <pc:docMk/>
            <pc:sldMk cId="2893404186" sldId="338"/>
            <ac:spMk id="2" creationId="{25DC55D6-B891-8DA4-2F65-581F39D27C65}"/>
          </ac:spMkLst>
        </pc:spChg>
        <pc:spChg chg="del">
          <ac:chgData name="Sara Muneeb" userId="29b624b1-a719-43f5-9b52-388cd4043c04" providerId="ADAL" clId="{92141329-D183-4FBC-A4C5-439AF6D228C3}" dt="2022-09-20T10:21:33.029" v="2116" actId="22"/>
          <ac:spMkLst>
            <pc:docMk/>
            <pc:sldMk cId="2893404186" sldId="338"/>
            <ac:spMk id="3" creationId="{3D716459-D230-2F7B-BCE4-D2E4FA10FDBC}"/>
          </ac:spMkLst>
        </pc:spChg>
        <pc:picChg chg="add mod ord">
          <ac:chgData name="Sara Muneeb" userId="29b624b1-a719-43f5-9b52-388cd4043c04" providerId="ADAL" clId="{92141329-D183-4FBC-A4C5-439AF6D228C3}" dt="2022-09-20T10:22:02.091" v="2117" actId="1076"/>
          <ac:picMkLst>
            <pc:docMk/>
            <pc:sldMk cId="2893404186" sldId="338"/>
            <ac:picMk id="5" creationId="{34369BDA-B575-EBEA-205F-2FA8EA916507}"/>
          </ac:picMkLst>
        </pc:picChg>
        <pc:picChg chg="add mod">
          <ac:chgData name="Sara Muneeb" userId="29b624b1-a719-43f5-9b52-388cd4043c04" providerId="ADAL" clId="{92141329-D183-4FBC-A4C5-439AF6D228C3}" dt="2022-09-20T10:22:13.198" v="2120" actId="1076"/>
          <ac:picMkLst>
            <pc:docMk/>
            <pc:sldMk cId="2893404186" sldId="338"/>
            <ac:picMk id="4098" creationId="{BFB52048-2502-42EF-F2DE-B1F4D64E5610}"/>
          </ac:picMkLst>
        </pc:picChg>
      </pc:sldChg>
      <pc:sldChg chg="addSp modSp new mod">
        <pc:chgData name="Sara Muneeb" userId="29b624b1-a719-43f5-9b52-388cd4043c04" providerId="ADAL" clId="{92141329-D183-4FBC-A4C5-439AF6D228C3}" dt="2022-09-20T10:35:52.505" v="2592" actId="1076"/>
        <pc:sldMkLst>
          <pc:docMk/>
          <pc:sldMk cId="2809689417" sldId="339"/>
        </pc:sldMkLst>
        <pc:spChg chg="mod">
          <ac:chgData name="Sara Muneeb" userId="29b624b1-a719-43f5-9b52-388cd4043c04" providerId="ADAL" clId="{92141329-D183-4FBC-A4C5-439AF6D228C3}" dt="2022-09-20T10:24:17.653" v="2158" actId="313"/>
          <ac:spMkLst>
            <pc:docMk/>
            <pc:sldMk cId="2809689417" sldId="339"/>
            <ac:spMk id="2" creationId="{0DCB69A6-22CE-0B31-515F-05D1F2D4B790}"/>
          </ac:spMkLst>
        </pc:spChg>
        <pc:spChg chg="mod">
          <ac:chgData name="Sara Muneeb" userId="29b624b1-a719-43f5-9b52-388cd4043c04" providerId="ADAL" clId="{92141329-D183-4FBC-A4C5-439AF6D228C3}" dt="2022-09-20T10:34:05.824" v="2586" actId="20577"/>
          <ac:spMkLst>
            <pc:docMk/>
            <pc:sldMk cId="2809689417" sldId="339"/>
            <ac:spMk id="3" creationId="{1DC6DC6E-BF4F-757D-4F69-DCCC1D60AF27}"/>
          </ac:spMkLst>
        </pc:spChg>
        <pc:picChg chg="add mod">
          <ac:chgData name="Sara Muneeb" userId="29b624b1-a719-43f5-9b52-388cd4043c04" providerId="ADAL" clId="{92141329-D183-4FBC-A4C5-439AF6D228C3}" dt="2022-09-20T10:35:52.505" v="2592" actId="1076"/>
          <ac:picMkLst>
            <pc:docMk/>
            <pc:sldMk cId="2809689417" sldId="339"/>
            <ac:picMk id="4" creationId="{45565110-6733-684A-1196-53921C08A1DF}"/>
          </ac:picMkLst>
        </pc:picChg>
      </pc:sldChg>
      <pc:sldChg chg="addSp delSp modSp new mod">
        <pc:chgData name="Sara Muneeb" userId="29b624b1-a719-43f5-9b52-388cd4043c04" providerId="ADAL" clId="{92141329-D183-4FBC-A4C5-439AF6D228C3}" dt="2022-09-20T10:30:00.583" v="2351" actId="1076"/>
        <pc:sldMkLst>
          <pc:docMk/>
          <pc:sldMk cId="261300321" sldId="340"/>
        </pc:sldMkLst>
        <pc:spChg chg="mod">
          <ac:chgData name="Sara Muneeb" userId="29b624b1-a719-43f5-9b52-388cd4043c04" providerId="ADAL" clId="{92141329-D183-4FBC-A4C5-439AF6D228C3}" dt="2022-09-20T10:25:07.727" v="2177" actId="20577"/>
          <ac:spMkLst>
            <pc:docMk/>
            <pc:sldMk cId="261300321" sldId="340"/>
            <ac:spMk id="2" creationId="{B3018C1A-0EDB-1A28-DF44-A8867FE0F73E}"/>
          </ac:spMkLst>
        </pc:spChg>
        <pc:spChg chg="add del mod">
          <ac:chgData name="Sara Muneeb" userId="29b624b1-a719-43f5-9b52-388cd4043c04" providerId="ADAL" clId="{92141329-D183-4FBC-A4C5-439AF6D228C3}" dt="2022-09-20T10:28:15.791" v="2347" actId="478"/>
          <ac:spMkLst>
            <pc:docMk/>
            <pc:sldMk cId="261300321" sldId="340"/>
            <ac:spMk id="3" creationId="{121FC800-4093-A9B5-D735-B456BC09F43B}"/>
          </ac:spMkLst>
        </pc:spChg>
        <pc:spChg chg="add del">
          <ac:chgData name="Sara Muneeb" userId="29b624b1-a719-43f5-9b52-388cd4043c04" providerId="ADAL" clId="{92141329-D183-4FBC-A4C5-439AF6D228C3}" dt="2022-09-20T10:28:19.340" v="2348" actId="478"/>
          <ac:spMkLst>
            <pc:docMk/>
            <pc:sldMk cId="261300321" sldId="340"/>
            <ac:spMk id="4" creationId="{95889AB9-01A6-4216-EEC2-322BC461ABDC}"/>
          </ac:spMkLst>
        </pc:spChg>
        <pc:spChg chg="add del mod">
          <ac:chgData name="Sara Muneeb" userId="29b624b1-a719-43f5-9b52-388cd4043c04" providerId="ADAL" clId="{92141329-D183-4FBC-A4C5-439AF6D228C3}" dt="2022-09-20T10:28:15.791" v="2347" actId="478"/>
          <ac:spMkLst>
            <pc:docMk/>
            <pc:sldMk cId="261300321" sldId="340"/>
            <ac:spMk id="5" creationId="{4E30E5A0-8A21-4A2D-E3E1-44F682E9D8BB}"/>
          </ac:spMkLst>
        </pc:spChg>
        <pc:spChg chg="add del">
          <ac:chgData name="Sara Muneeb" userId="29b624b1-a719-43f5-9b52-388cd4043c04" providerId="ADAL" clId="{92141329-D183-4FBC-A4C5-439AF6D228C3}" dt="2022-09-20T10:28:12.635" v="2346"/>
          <ac:spMkLst>
            <pc:docMk/>
            <pc:sldMk cId="261300321" sldId="340"/>
            <ac:spMk id="6" creationId="{696CEE10-D7E0-F33C-142F-DC78B126998D}"/>
          </ac:spMkLst>
        </pc:spChg>
        <pc:picChg chg="add mod">
          <ac:chgData name="Sara Muneeb" userId="29b624b1-a719-43f5-9b52-388cd4043c04" providerId="ADAL" clId="{92141329-D183-4FBC-A4C5-439AF6D228C3}" dt="2022-09-20T10:30:00.583" v="2351" actId="1076"/>
          <ac:picMkLst>
            <pc:docMk/>
            <pc:sldMk cId="261300321" sldId="340"/>
            <ac:picMk id="8" creationId="{CD8DD77A-9226-0B6B-36E3-AD9CEAA9E99E}"/>
          </ac:picMkLst>
        </pc:picChg>
      </pc:sldChg>
      <pc:sldChg chg="addSp delSp modSp new mod">
        <pc:chgData name="Sara Muneeb" userId="29b624b1-a719-43f5-9b52-388cd4043c04" providerId="ADAL" clId="{92141329-D183-4FBC-A4C5-439AF6D228C3}" dt="2022-09-20T10:43:02.984" v="2854" actId="1076"/>
        <pc:sldMkLst>
          <pc:docMk/>
          <pc:sldMk cId="2581040809" sldId="341"/>
        </pc:sldMkLst>
        <pc:spChg chg="mod">
          <ac:chgData name="Sara Muneeb" userId="29b624b1-a719-43f5-9b52-388cd4043c04" providerId="ADAL" clId="{92141329-D183-4FBC-A4C5-439AF6D228C3}" dt="2022-09-20T10:36:13.813" v="2622" actId="20577"/>
          <ac:spMkLst>
            <pc:docMk/>
            <pc:sldMk cId="2581040809" sldId="341"/>
            <ac:spMk id="2" creationId="{2BD5DE3D-B1E9-3B54-0F32-02A3216B38B4}"/>
          </ac:spMkLst>
        </pc:spChg>
        <pc:spChg chg="add del mod">
          <ac:chgData name="Sara Muneeb" userId="29b624b1-a719-43f5-9b52-388cd4043c04" providerId="ADAL" clId="{92141329-D183-4FBC-A4C5-439AF6D228C3}" dt="2022-09-20T10:40:48.051" v="2815" actId="21"/>
          <ac:spMkLst>
            <pc:docMk/>
            <pc:sldMk cId="2581040809" sldId="341"/>
            <ac:spMk id="3" creationId="{7F4FF126-C435-AB22-FD5B-E474C9C7D677}"/>
          </ac:spMkLst>
        </pc:spChg>
        <pc:spChg chg="add del mod">
          <ac:chgData name="Sara Muneeb" userId="29b624b1-a719-43f5-9b52-388cd4043c04" providerId="ADAL" clId="{92141329-D183-4FBC-A4C5-439AF6D228C3}" dt="2022-09-20T10:40:48.051" v="2815" actId="21"/>
          <ac:spMkLst>
            <pc:docMk/>
            <pc:sldMk cId="2581040809" sldId="341"/>
            <ac:spMk id="6" creationId="{5B9B260E-0BC5-5957-1C7B-36FD95B9D008}"/>
          </ac:spMkLst>
        </pc:spChg>
        <pc:spChg chg="add del mod">
          <ac:chgData name="Sara Muneeb" userId="29b624b1-a719-43f5-9b52-388cd4043c04" providerId="ADAL" clId="{92141329-D183-4FBC-A4C5-439AF6D228C3}" dt="2022-09-20T10:40:55.145" v="2821"/>
          <ac:spMkLst>
            <pc:docMk/>
            <pc:sldMk cId="2581040809" sldId="341"/>
            <ac:spMk id="7" creationId="{B6A71F52-2370-BA1B-E7B1-34B603CEBFB2}"/>
          </ac:spMkLst>
        </pc:spChg>
        <pc:spChg chg="add mod">
          <ac:chgData name="Sara Muneeb" userId="29b624b1-a719-43f5-9b52-388cd4043c04" providerId="ADAL" clId="{92141329-D183-4FBC-A4C5-439AF6D228C3}" dt="2022-09-20T10:40:57.263" v="2822"/>
          <ac:spMkLst>
            <pc:docMk/>
            <pc:sldMk cId="2581040809" sldId="341"/>
            <ac:spMk id="9" creationId="{978A52FE-AAA0-45FD-107B-C7D71C61E607}"/>
          </ac:spMkLst>
        </pc:spChg>
        <pc:picChg chg="add del">
          <ac:chgData name="Sara Muneeb" userId="29b624b1-a719-43f5-9b52-388cd4043c04" providerId="ADAL" clId="{92141329-D183-4FBC-A4C5-439AF6D228C3}" dt="2022-09-20T10:35:44.243" v="2589" actId="21"/>
          <ac:picMkLst>
            <pc:docMk/>
            <pc:sldMk cId="2581040809" sldId="341"/>
            <ac:picMk id="5" creationId="{FC9E616A-244C-7EFD-2674-46B68F017A8A}"/>
          </ac:picMkLst>
        </pc:picChg>
        <pc:picChg chg="add del mod">
          <ac:chgData name="Sara Muneeb" userId="29b624b1-a719-43f5-9b52-388cd4043c04" providerId="ADAL" clId="{92141329-D183-4FBC-A4C5-439AF6D228C3}" dt="2022-09-20T10:40:55.145" v="2821"/>
          <ac:picMkLst>
            <pc:docMk/>
            <pc:sldMk cId="2581040809" sldId="341"/>
            <ac:picMk id="8" creationId="{1F482937-6B30-0703-7C0E-22390482D384}"/>
          </ac:picMkLst>
        </pc:picChg>
        <pc:picChg chg="add mod">
          <ac:chgData name="Sara Muneeb" userId="29b624b1-a719-43f5-9b52-388cd4043c04" providerId="ADAL" clId="{92141329-D183-4FBC-A4C5-439AF6D228C3}" dt="2022-09-20T10:42:48.313" v="2848" actId="1076"/>
          <ac:picMkLst>
            <pc:docMk/>
            <pc:sldMk cId="2581040809" sldId="341"/>
            <ac:picMk id="10" creationId="{E86B8B60-7FF3-9EC1-CF8C-9FB3CCAC8201}"/>
          </ac:picMkLst>
        </pc:picChg>
        <pc:picChg chg="add del mod">
          <ac:chgData name="Sara Muneeb" userId="29b624b1-a719-43f5-9b52-388cd4043c04" providerId="ADAL" clId="{92141329-D183-4FBC-A4C5-439AF6D228C3}" dt="2022-09-20T10:40:48.463" v="2816"/>
          <ac:picMkLst>
            <pc:docMk/>
            <pc:sldMk cId="2581040809" sldId="341"/>
            <ac:picMk id="7170" creationId="{42496330-70E0-E2ED-3F04-DFAB9B43E18F}"/>
          </ac:picMkLst>
        </pc:picChg>
        <pc:picChg chg="add mod">
          <ac:chgData name="Sara Muneeb" userId="29b624b1-a719-43f5-9b52-388cd4043c04" providerId="ADAL" clId="{92141329-D183-4FBC-A4C5-439AF6D228C3}" dt="2022-09-20T10:43:02.984" v="2854" actId="1076"/>
          <ac:picMkLst>
            <pc:docMk/>
            <pc:sldMk cId="2581040809" sldId="341"/>
            <ac:picMk id="7172" creationId="{C4D4E90F-22A2-2625-C88B-925EB8001657}"/>
          </ac:picMkLst>
        </pc:picChg>
      </pc:sldChg>
      <pc:sldChg chg="addSp delSp modSp new mod">
        <pc:chgData name="Sara Muneeb" userId="29b624b1-a719-43f5-9b52-388cd4043c04" providerId="ADAL" clId="{92141329-D183-4FBC-A4C5-439AF6D228C3}" dt="2022-09-20T10:49:37.469" v="2886" actId="404"/>
        <pc:sldMkLst>
          <pc:docMk/>
          <pc:sldMk cId="2671139842" sldId="342"/>
        </pc:sldMkLst>
        <pc:spChg chg="mod">
          <ac:chgData name="Sara Muneeb" userId="29b624b1-a719-43f5-9b52-388cd4043c04" providerId="ADAL" clId="{92141329-D183-4FBC-A4C5-439AF6D228C3}" dt="2022-09-20T10:45:45.701" v="2871" actId="27636"/>
          <ac:spMkLst>
            <pc:docMk/>
            <pc:sldMk cId="2671139842" sldId="342"/>
            <ac:spMk id="2" creationId="{BA180B9E-C388-6225-6835-1E59416B5C7F}"/>
          </ac:spMkLst>
        </pc:spChg>
        <pc:spChg chg="del">
          <ac:chgData name="Sara Muneeb" userId="29b624b1-a719-43f5-9b52-388cd4043c04" providerId="ADAL" clId="{92141329-D183-4FBC-A4C5-439AF6D228C3}" dt="2022-09-20T10:46:44.783" v="2872"/>
          <ac:spMkLst>
            <pc:docMk/>
            <pc:sldMk cId="2671139842" sldId="342"/>
            <ac:spMk id="3" creationId="{4B647F70-848F-0E62-FC6C-BB9134AED915}"/>
          </ac:spMkLst>
        </pc:spChg>
        <pc:spChg chg="add del mod">
          <ac:chgData name="Sara Muneeb" userId="29b624b1-a719-43f5-9b52-388cd4043c04" providerId="ADAL" clId="{92141329-D183-4FBC-A4C5-439AF6D228C3}" dt="2022-09-20T10:48:08.971" v="2874"/>
          <ac:spMkLst>
            <pc:docMk/>
            <pc:sldMk cId="2671139842" sldId="342"/>
            <ac:spMk id="4" creationId="{DE01DB80-5562-1853-0D35-2E660B33B3CA}"/>
          </ac:spMkLst>
        </pc:spChg>
        <pc:spChg chg="add del mod">
          <ac:chgData name="Sara Muneeb" userId="29b624b1-a719-43f5-9b52-388cd4043c04" providerId="ADAL" clId="{92141329-D183-4FBC-A4C5-439AF6D228C3}" dt="2022-09-20T10:49:03.510" v="2879" actId="478"/>
          <ac:spMkLst>
            <pc:docMk/>
            <pc:sldMk cId="2671139842" sldId="342"/>
            <ac:spMk id="5" creationId="{023E89DC-D282-8793-CE47-4CB68AD3D82B}"/>
          </ac:spMkLst>
        </pc:spChg>
        <pc:spChg chg="add del">
          <ac:chgData name="Sara Muneeb" userId="29b624b1-a719-43f5-9b52-388cd4043c04" providerId="ADAL" clId="{92141329-D183-4FBC-A4C5-439AF6D228C3}" dt="2022-09-20T10:49:03.117" v="2878" actId="22"/>
          <ac:spMkLst>
            <pc:docMk/>
            <pc:sldMk cId="2671139842" sldId="342"/>
            <ac:spMk id="7" creationId="{83416B2C-E0E4-BB4B-8076-08CFF0217B41}"/>
          </ac:spMkLst>
        </pc:spChg>
        <pc:spChg chg="add mod">
          <ac:chgData name="Sara Muneeb" userId="29b624b1-a719-43f5-9b52-388cd4043c04" providerId="ADAL" clId="{92141329-D183-4FBC-A4C5-439AF6D228C3}" dt="2022-09-20T10:49:37.469" v="2886" actId="404"/>
          <ac:spMkLst>
            <pc:docMk/>
            <pc:sldMk cId="2671139842" sldId="342"/>
            <ac:spMk id="9" creationId="{5EFB173D-CC78-5F33-52ED-B50F3D08118D}"/>
          </ac:spMkLst>
        </pc:spChg>
        <pc:picChg chg="add del mod">
          <ac:chgData name="Sara Muneeb" userId="29b624b1-a719-43f5-9b52-388cd4043c04" providerId="ADAL" clId="{92141329-D183-4FBC-A4C5-439AF6D228C3}" dt="2022-09-20T10:46:46.070" v="2873" actId="21"/>
          <ac:picMkLst>
            <pc:docMk/>
            <pc:sldMk cId="2671139842" sldId="342"/>
            <ac:picMk id="8194" creationId="{418BECA1-82A4-82A9-0763-5C55055698B8}"/>
          </ac:picMkLst>
        </pc:picChg>
        <pc:picChg chg="add del mod">
          <ac:chgData name="Sara Muneeb" userId="29b624b1-a719-43f5-9b52-388cd4043c04" providerId="ADAL" clId="{92141329-D183-4FBC-A4C5-439AF6D228C3}" dt="2022-09-20T10:49:11.578" v="2882" actId="1076"/>
          <ac:picMkLst>
            <pc:docMk/>
            <pc:sldMk cId="2671139842" sldId="342"/>
            <ac:picMk id="8196" creationId="{F093AB57-D074-932C-E318-8422878E71DA}"/>
          </ac:picMkLst>
        </pc:picChg>
      </pc:sldChg>
      <pc:sldChg chg="addSp delSp modSp new mod">
        <pc:chgData name="Sara Muneeb" userId="29b624b1-a719-43f5-9b52-388cd4043c04" providerId="ADAL" clId="{92141329-D183-4FBC-A4C5-439AF6D228C3}" dt="2022-09-20T10:53:06.948" v="3000" actId="1076"/>
        <pc:sldMkLst>
          <pc:docMk/>
          <pc:sldMk cId="3207177132" sldId="343"/>
        </pc:sldMkLst>
        <pc:spChg chg="mod">
          <ac:chgData name="Sara Muneeb" userId="29b624b1-a719-43f5-9b52-388cd4043c04" providerId="ADAL" clId="{92141329-D183-4FBC-A4C5-439AF6D228C3}" dt="2022-09-20T10:49:45.581" v="2898" actId="20577"/>
          <ac:spMkLst>
            <pc:docMk/>
            <pc:sldMk cId="3207177132" sldId="343"/>
            <ac:spMk id="2" creationId="{765FB04D-571F-5370-6EF5-2C6F4D4086F4}"/>
          </ac:spMkLst>
        </pc:spChg>
        <pc:spChg chg="del">
          <ac:chgData name="Sara Muneeb" userId="29b624b1-a719-43f5-9b52-388cd4043c04" providerId="ADAL" clId="{92141329-D183-4FBC-A4C5-439AF6D228C3}" dt="2022-09-20T10:50:27.797" v="2899"/>
          <ac:spMkLst>
            <pc:docMk/>
            <pc:sldMk cId="3207177132" sldId="343"/>
            <ac:spMk id="3" creationId="{D821E772-7D21-BDA7-A8BB-AE1B6E971CF2}"/>
          </ac:spMkLst>
        </pc:spChg>
        <pc:spChg chg="add mod">
          <ac:chgData name="Sara Muneeb" userId="29b624b1-a719-43f5-9b52-388cd4043c04" providerId="ADAL" clId="{92141329-D183-4FBC-A4C5-439AF6D228C3}" dt="2022-09-20T10:53:01.259" v="2999" actId="20577"/>
          <ac:spMkLst>
            <pc:docMk/>
            <pc:sldMk cId="3207177132" sldId="343"/>
            <ac:spMk id="4" creationId="{E635A779-07DF-18C8-5D5D-E424B3BA4CA0}"/>
          </ac:spMkLst>
        </pc:spChg>
        <pc:picChg chg="add mod">
          <ac:chgData name="Sara Muneeb" userId="29b624b1-a719-43f5-9b52-388cd4043c04" providerId="ADAL" clId="{92141329-D183-4FBC-A4C5-439AF6D228C3}" dt="2022-09-20T10:53:06.948" v="3000" actId="1076"/>
          <ac:picMkLst>
            <pc:docMk/>
            <pc:sldMk cId="3207177132" sldId="343"/>
            <ac:picMk id="9218" creationId="{F74EFAAB-B8B3-0725-60A1-9D1F625CF6FE}"/>
          </ac:picMkLst>
        </pc:picChg>
      </pc:sldChg>
      <pc:sldChg chg="modSp new mod">
        <pc:chgData name="Sara Muneeb" userId="29b624b1-a719-43f5-9b52-388cd4043c04" providerId="ADAL" clId="{92141329-D183-4FBC-A4C5-439AF6D228C3}" dt="2022-09-20T10:54:41.845" v="3159" actId="5793"/>
        <pc:sldMkLst>
          <pc:docMk/>
          <pc:sldMk cId="1403215134" sldId="344"/>
        </pc:sldMkLst>
        <pc:spChg chg="mod">
          <ac:chgData name="Sara Muneeb" userId="29b624b1-a719-43f5-9b52-388cd4043c04" providerId="ADAL" clId="{92141329-D183-4FBC-A4C5-439AF6D228C3}" dt="2022-09-20T10:53:26.462" v="3038" actId="20577"/>
          <ac:spMkLst>
            <pc:docMk/>
            <pc:sldMk cId="1403215134" sldId="344"/>
            <ac:spMk id="2" creationId="{28C3D7D2-EC1D-4F96-41EA-0BA3DCA3B1A3}"/>
          </ac:spMkLst>
        </pc:spChg>
        <pc:spChg chg="mod">
          <ac:chgData name="Sara Muneeb" userId="29b624b1-a719-43f5-9b52-388cd4043c04" providerId="ADAL" clId="{92141329-D183-4FBC-A4C5-439AF6D228C3}" dt="2022-09-20T10:54:41.845" v="3159" actId="5793"/>
          <ac:spMkLst>
            <pc:docMk/>
            <pc:sldMk cId="1403215134" sldId="344"/>
            <ac:spMk id="3" creationId="{DD4F4A8D-FBBB-33BC-4202-04AA8875C87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5ED64322-053A-4F57-82D7-E4C924FCCA95}" type="datetimeFigureOut">
              <a:rPr lang="en-US" smtClean="0"/>
              <a:t>10/13/2022</a:t>
            </a:fld>
            <a:endParaRPr lang="en-US"/>
          </a:p>
        </p:txBody>
      </p:sp>
      <p:sp>
        <p:nvSpPr>
          <p:cNvPr id="4" name="Slide Image Placeholder 3"/>
          <p:cNvSpPr>
            <a:spLocks noGrp="1" noRot="1" noChangeAspect="1"/>
          </p:cNvSpPr>
          <p:nvPr>
            <p:ph type="sldImg" idx="2"/>
          </p:nvPr>
        </p:nvSpPr>
        <p:spPr>
          <a:xfrm>
            <a:off x="917575" y="744538"/>
            <a:ext cx="4964113"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927" y="4716661"/>
            <a:ext cx="5439410" cy="446841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BB7214D6-A4AC-4000-A560-6C4470252B5B}" type="slidenum">
              <a:rPr lang="en-US" smtClean="0"/>
              <a:t>‹#›</a:t>
            </a:fld>
            <a:endParaRPr lang="en-US"/>
          </a:p>
        </p:txBody>
      </p:sp>
    </p:spTree>
    <p:extLst>
      <p:ext uri="{BB962C8B-B14F-4D97-AF65-F5344CB8AC3E}">
        <p14:creationId xmlns:p14="http://schemas.microsoft.com/office/powerpoint/2010/main" val="126844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82B113E1-F0C3-410E-8BD1-C9BF6D0A4625}" type="datetimeFigureOut">
              <a:rPr lang="en-US" smtClean="0"/>
              <a:t>10/13/2022</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CB6DAA0-EB6A-4045-AC94-99D82FDC808A}"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B113E1-F0C3-410E-8BD1-C9BF6D0A4625}"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B113E1-F0C3-410E-8BD1-C9BF6D0A4625}"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B113E1-F0C3-410E-8BD1-C9BF6D0A4625}"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2B113E1-F0C3-410E-8BD1-C9BF6D0A4625}"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2B113E1-F0C3-410E-8BD1-C9BF6D0A4625}" type="datetimeFigureOut">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B113E1-F0C3-410E-8BD1-C9BF6D0A4625}" type="datetimeFigureOut">
              <a:rPr lang="en-US" smtClean="0"/>
              <a:t>10/13/2022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82B113E1-F0C3-410E-8BD1-C9BF6D0A4625}" type="datetimeFigureOut">
              <a:rPr lang="en-US" smtClean="0"/>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82B113E1-F0C3-410E-8BD1-C9BF6D0A4625}" type="datetimeFigureOut">
              <a:rPr lang="en-US" smtClean="0"/>
              <a:t>10/13/2022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6DAA0-EB6A-4045-AC94-99D82FDC808A}"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2B113E1-F0C3-410E-8BD1-C9BF6D0A4625}" type="datetimeFigureOut">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82B113E1-F0C3-410E-8BD1-C9BF6D0A4625}" type="datetimeFigureOut">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DAA0-EB6A-4045-AC94-99D82FDC808A}"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82B113E1-F0C3-410E-8BD1-C9BF6D0A4625}" type="datetimeFigureOut">
              <a:rPr lang="en-US" smtClean="0"/>
              <a:t>10/13/2022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8CB6DAA0-EB6A-4045-AC94-99D82FDC808A}"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ara.muneeb@cuilahore.edu.p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pPuEgegzSJw"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Emotional Interaction</a:t>
            </a:r>
          </a:p>
        </p:txBody>
      </p:sp>
      <p:sp>
        <p:nvSpPr>
          <p:cNvPr id="3" name="Subtitle 2"/>
          <p:cNvSpPr>
            <a:spLocks noGrp="1"/>
          </p:cNvSpPr>
          <p:nvPr>
            <p:ph type="subTitle" idx="1"/>
          </p:nvPr>
        </p:nvSpPr>
        <p:spPr>
          <a:xfrm>
            <a:off x="1432560" y="3733800"/>
            <a:ext cx="7406640" cy="1752600"/>
          </a:xfrm>
        </p:spPr>
        <p:txBody>
          <a:bodyPr/>
          <a:lstStyle/>
          <a:p>
            <a:r>
              <a:rPr lang="en-US" dirty="0"/>
              <a:t>Sara </a:t>
            </a:r>
            <a:r>
              <a:rPr lang="en-US" dirty="0" err="1"/>
              <a:t>Muneeb</a:t>
            </a:r>
            <a:endParaRPr lang="en-US" dirty="0"/>
          </a:p>
          <a:p>
            <a:r>
              <a:rPr lang="en-US" dirty="0">
                <a:hlinkClick r:id="rId2"/>
              </a:rPr>
              <a:t>sara.muneeb@cuilahore.edu.pk</a:t>
            </a:r>
            <a:endParaRPr lang="en-US" dirty="0"/>
          </a:p>
          <a:p>
            <a:r>
              <a:rPr lang="en-US" dirty="0"/>
              <a:t>Computer Science Department </a:t>
            </a:r>
          </a:p>
        </p:txBody>
      </p:sp>
    </p:spTree>
    <p:extLst>
      <p:ext uri="{BB962C8B-B14F-4D97-AF65-F5344CB8AC3E}">
        <p14:creationId xmlns:p14="http://schemas.microsoft.com/office/powerpoint/2010/main" val="298418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60D8-CE83-03B5-AB27-7754BA2CC7AA}"/>
              </a:ext>
            </a:extLst>
          </p:cNvPr>
          <p:cNvSpPr>
            <a:spLocks noGrp="1"/>
          </p:cNvSpPr>
          <p:nvPr>
            <p:ph type="title"/>
          </p:nvPr>
        </p:nvSpPr>
        <p:spPr/>
        <p:txBody>
          <a:bodyPr/>
          <a:lstStyle/>
          <a:p>
            <a:r>
              <a:rPr lang="en-US" dirty="0"/>
              <a:t>Brain Model and Product Design</a:t>
            </a:r>
            <a:endParaRPr lang="en-PK" dirty="0"/>
          </a:p>
        </p:txBody>
      </p:sp>
      <p:sp>
        <p:nvSpPr>
          <p:cNvPr id="3" name="Content Placeholder 2">
            <a:extLst>
              <a:ext uri="{FF2B5EF4-FFF2-40B4-BE49-F238E27FC236}">
                <a16:creationId xmlns:a16="http://schemas.microsoft.com/office/drawing/2014/main" id="{075CA05E-04BF-9C33-E65F-15B2CB047148}"/>
              </a:ext>
            </a:extLst>
          </p:cNvPr>
          <p:cNvSpPr>
            <a:spLocks noGrp="1"/>
          </p:cNvSpPr>
          <p:nvPr>
            <p:ph idx="1"/>
          </p:nvPr>
        </p:nvSpPr>
        <p:spPr>
          <a:xfrm>
            <a:off x="1435608" y="1447800"/>
            <a:ext cx="3288792" cy="4800600"/>
          </a:xfrm>
        </p:spPr>
        <p:txBody>
          <a:bodyPr>
            <a:normAutofit fontScale="70000" lnSpcReduction="20000"/>
          </a:bodyPr>
          <a:lstStyle/>
          <a:p>
            <a:r>
              <a:rPr lang="en-GB" b="1" dirty="0"/>
              <a:t>Visceral design </a:t>
            </a:r>
            <a:r>
              <a:rPr lang="en-GB" dirty="0"/>
              <a:t>refers to making products look, feel, and sound good. </a:t>
            </a:r>
          </a:p>
          <a:p>
            <a:endParaRPr lang="en-GB" dirty="0"/>
          </a:p>
          <a:p>
            <a:r>
              <a:rPr lang="en-GB" b="1" dirty="0"/>
              <a:t>Behavioural design </a:t>
            </a:r>
            <a:r>
              <a:rPr lang="en-GB" dirty="0"/>
              <a:t>is about use and equates to the traditional values of usability. </a:t>
            </a:r>
          </a:p>
          <a:p>
            <a:endParaRPr lang="en-GB" dirty="0"/>
          </a:p>
          <a:p>
            <a:r>
              <a:rPr lang="en-GB" b="1" dirty="0"/>
              <a:t>Reflective design </a:t>
            </a:r>
            <a:r>
              <a:rPr lang="en-GB" dirty="0"/>
              <a:t>is about considering the meaning and personal value of a product in a particular culture.</a:t>
            </a:r>
            <a:endParaRPr lang="en-PK" dirty="0"/>
          </a:p>
        </p:txBody>
      </p:sp>
      <p:pic>
        <p:nvPicPr>
          <p:cNvPr id="5" name="Picture 4">
            <a:extLst>
              <a:ext uri="{FF2B5EF4-FFF2-40B4-BE49-F238E27FC236}">
                <a16:creationId xmlns:a16="http://schemas.microsoft.com/office/drawing/2014/main" id="{9301733C-1873-EC9E-65BD-73CD940FAACD}"/>
              </a:ext>
            </a:extLst>
          </p:cNvPr>
          <p:cNvPicPr>
            <a:picLocks noChangeAspect="1"/>
          </p:cNvPicPr>
          <p:nvPr/>
        </p:nvPicPr>
        <p:blipFill>
          <a:blip r:embed="rId2"/>
          <a:stretch>
            <a:fillRect/>
          </a:stretch>
        </p:blipFill>
        <p:spPr>
          <a:xfrm>
            <a:off x="5791200" y="1619250"/>
            <a:ext cx="2748074" cy="4629150"/>
          </a:xfrm>
          <a:prstGeom prst="rect">
            <a:avLst/>
          </a:prstGeom>
        </p:spPr>
      </p:pic>
    </p:spTree>
    <p:extLst>
      <p:ext uri="{BB962C8B-B14F-4D97-AF65-F5344CB8AC3E}">
        <p14:creationId xmlns:p14="http://schemas.microsoft.com/office/powerpoint/2010/main" val="205513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7201-B745-E339-9A68-2CFFCF8F6F75}"/>
              </a:ext>
            </a:extLst>
          </p:cNvPr>
          <p:cNvSpPr>
            <a:spLocks noGrp="1"/>
          </p:cNvSpPr>
          <p:nvPr>
            <p:ph type="title"/>
          </p:nvPr>
        </p:nvSpPr>
        <p:spPr/>
        <p:txBody>
          <a:bodyPr>
            <a:normAutofit fontScale="90000"/>
          </a:bodyPr>
          <a:lstStyle/>
          <a:p>
            <a:r>
              <a:rPr lang="en-US" dirty="0"/>
              <a:t>Expressive Interface and Emotional Design</a:t>
            </a:r>
            <a:endParaRPr lang="en-PK" dirty="0"/>
          </a:p>
        </p:txBody>
      </p:sp>
      <p:sp>
        <p:nvSpPr>
          <p:cNvPr id="3" name="Content Placeholder 2">
            <a:extLst>
              <a:ext uri="{FF2B5EF4-FFF2-40B4-BE49-F238E27FC236}">
                <a16:creationId xmlns:a16="http://schemas.microsoft.com/office/drawing/2014/main" id="{2B7419BA-0001-4C89-CD1F-829C3F4C52DE}"/>
              </a:ext>
            </a:extLst>
          </p:cNvPr>
          <p:cNvSpPr>
            <a:spLocks noGrp="1"/>
          </p:cNvSpPr>
          <p:nvPr>
            <p:ph idx="1"/>
          </p:nvPr>
        </p:nvSpPr>
        <p:spPr>
          <a:xfrm>
            <a:off x="1435608" y="1447800"/>
            <a:ext cx="7498080" cy="1600200"/>
          </a:xfrm>
        </p:spPr>
        <p:txBody>
          <a:bodyPr>
            <a:normAutofit/>
          </a:bodyPr>
          <a:lstStyle/>
          <a:p>
            <a:pPr marL="82296" indent="0">
              <a:buNone/>
            </a:pPr>
            <a:r>
              <a:rPr lang="en-GB" sz="2800" dirty="0"/>
              <a:t>Designers use a number of features to make an interface expressive</a:t>
            </a:r>
          </a:p>
          <a:p>
            <a:pPr marL="603504" lvl="2" indent="0">
              <a:buNone/>
            </a:pPr>
            <a:r>
              <a:rPr lang="en-GB" sz="2000" dirty="0"/>
              <a:t>Emojis, sounds, </a:t>
            </a:r>
            <a:r>
              <a:rPr lang="en-GB" sz="2000" dirty="0" err="1"/>
              <a:t>colors</a:t>
            </a:r>
            <a:r>
              <a:rPr lang="en-GB" sz="2000" dirty="0"/>
              <a:t>, shapes, icons, and virtual agents </a:t>
            </a:r>
          </a:p>
          <a:p>
            <a:pPr marL="603504" lvl="2" indent="0">
              <a:buNone/>
            </a:pPr>
            <a:endParaRPr lang="en-GB" sz="2000" dirty="0"/>
          </a:p>
        </p:txBody>
      </p:sp>
      <p:sp>
        <p:nvSpPr>
          <p:cNvPr id="5" name="TextBox 4">
            <a:extLst>
              <a:ext uri="{FF2B5EF4-FFF2-40B4-BE49-F238E27FC236}">
                <a16:creationId xmlns:a16="http://schemas.microsoft.com/office/drawing/2014/main" id="{A72D6F2C-14F6-0375-43CB-ECE75FFF71D3}"/>
              </a:ext>
            </a:extLst>
          </p:cNvPr>
          <p:cNvSpPr txBox="1"/>
          <p:nvPr/>
        </p:nvSpPr>
        <p:spPr>
          <a:xfrm>
            <a:off x="1435608" y="3078162"/>
            <a:ext cx="3745992" cy="2862322"/>
          </a:xfrm>
          <a:prstGeom prst="rect">
            <a:avLst/>
          </a:prstGeom>
          <a:noFill/>
        </p:spPr>
        <p:txBody>
          <a:bodyPr wrap="square" rtlCol="0">
            <a:spAutoFit/>
          </a:bodyPr>
          <a:lstStyle/>
          <a:p>
            <a:pPr marL="82296" indent="0">
              <a:buNone/>
            </a:pPr>
            <a:r>
              <a:rPr lang="en-GB" sz="2000" dirty="0"/>
              <a:t>These feature are used to</a:t>
            </a:r>
          </a:p>
          <a:p>
            <a:pPr marL="596646" indent="-514350">
              <a:buFont typeface="+mj-lt"/>
              <a:buAutoNum type="arabicPeriod"/>
            </a:pPr>
            <a:r>
              <a:rPr lang="en-GB" sz="2000" dirty="0"/>
              <a:t>create an emotional connection or feeling with the user (for instance, warmth or sadness) and/or </a:t>
            </a:r>
          </a:p>
          <a:p>
            <a:pPr marL="596646" indent="-514350">
              <a:buFont typeface="+mj-lt"/>
              <a:buAutoNum type="arabicPeriod"/>
            </a:pPr>
            <a:r>
              <a:rPr lang="en-GB" sz="2000" dirty="0"/>
              <a:t>elicit certain kinds of emotional responses in users, such as feeling at ease, comfort, and happiness</a:t>
            </a:r>
            <a:endParaRPr lang="en-PK" sz="2000" dirty="0"/>
          </a:p>
        </p:txBody>
      </p:sp>
      <p:pic>
        <p:nvPicPr>
          <p:cNvPr id="6" name="Picture 5">
            <a:extLst>
              <a:ext uri="{FF2B5EF4-FFF2-40B4-BE49-F238E27FC236}">
                <a16:creationId xmlns:a16="http://schemas.microsoft.com/office/drawing/2014/main" id="{343AC3AA-856D-3DEF-F4B1-415634145415}"/>
              </a:ext>
            </a:extLst>
          </p:cNvPr>
          <p:cNvPicPr>
            <a:picLocks noChangeAspect="1"/>
          </p:cNvPicPr>
          <p:nvPr/>
        </p:nvPicPr>
        <p:blipFill>
          <a:blip r:embed="rId2"/>
          <a:stretch>
            <a:fillRect/>
          </a:stretch>
        </p:blipFill>
        <p:spPr>
          <a:xfrm>
            <a:off x="5371338" y="3733800"/>
            <a:ext cx="3562350" cy="2080564"/>
          </a:xfrm>
          <a:prstGeom prst="rect">
            <a:avLst/>
          </a:prstGeom>
        </p:spPr>
      </p:pic>
    </p:spTree>
    <p:extLst>
      <p:ext uri="{BB962C8B-B14F-4D97-AF65-F5344CB8AC3E}">
        <p14:creationId xmlns:p14="http://schemas.microsoft.com/office/powerpoint/2010/main" val="4019382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E1A0-6327-B272-C191-0297A76BC48F}"/>
              </a:ext>
            </a:extLst>
          </p:cNvPr>
          <p:cNvSpPr>
            <a:spLocks noGrp="1"/>
          </p:cNvSpPr>
          <p:nvPr>
            <p:ph type="title"/>
          </p:nvPr>
        </p:nvSpPr>
        <p:spPr/>
        <p:txBody>
          <a:bodyPr/>
          <a:lstStyle/>
          <a:p>
            <a:r>
              <a:rPr lang="en-US" dirty="0"/>
              <a:t>Way of Expressivity </a:t>
            </a:r>
            <a:endParaRPr lang="en-PK" dirty="0"/>
          </a:p>
        </p:txBody>
      </p:sp>
      <p:sp>
        <p:nvSpPr>
          <p:cNvPr id="3" name="Content Placeholder 2">
            <a:extLst>
              <a:ext uri="{FF2B5EF4-FFF2-40B4-BE49-F238E27FC236}">
                <a16:creationId xmlns:a16="http://schemas.microsoft.com/office/drawing/2014/main" id="{915C4BBA-13A9-EF92-EDBA-551F5D208816}"/>
              </a:ext>
            </a:extLst>
          </p:cNvPr>
          <p:cNvSpPr>
            <a:spLocks noGrp="1"/>
          </p:cNvSpPr>
          <p:nvPr>
            <p:ph idx="1"/>
          </p:nvPr>
        </p:nvSpPr>
        <p:spPr/>
        <p:txBody>
          <a:bodyPr>
            <a:normAutofit/>
          </a:bodyPr>
          <a:lstStyle/>
          <a:p>
            <a:pPr marL="539496" indent="-457200">
              <a:buFont typeface="+mj-lt"/>
              <a:buAutoNum type="arabicPeriod"/>
            </a:pPr>
            <a:r>
              <a:rPr lang="en-GB" sz="2400" b="1" dirty="0"/>
              <a:t>Animated icons </a:t>
            </a:r>
            <a:r>
              <a:rPr lang="en-GB" sz="2400" dirty="0"/>
              <a:t>(for example, a recycle bin expanding when a file is placed in it and paper disappearing in a puff of smoke when emptied) </a:t>
            </a:r>
          </a:p>
          <a:p>
            <a:pPr marL="539496" indent="-457200">
              <a:buFont typeface="+mj-lt"/>
              <a:buAutoNum type="arabicPeriod"/>
            </a:pPr>
            <a:endParaRPr lang="en-GB" sz="2400" dirty="0"/>
          </a:p>
          <a:p>
            <a:pPr marL="539496" indent="-457200">
              <a:buFont typeface="+mj-lt"/>
              <a:buAutoNum type="arabicPeriod"/>
            </a:pPr>
            <a:r>
              <a:rPr lang="en-GB" sz="2400" b="1" dirty="0" err="1"/>
              <a:t>Sonifications</a:t>
            </a:r>
            <a:r>
              <a:rPr lang="en-GB" sz="2400" b="1" dirty="0"/>
              <a:t> </a:t>
            </a:r>
            <a:r>
              <a:rPr lang="en-GB" sz="2400" dirty="0"/>
              <a:t>indicating actions and events (such as whoosh for a window closing, “</a:t>
            </a:r>
            <a:r>
              <a:rPr lang="en-GB" sz="2400" dirty="0" err="1"/>
              <a:t>schlook</a:t>
            </a:r>
            <a:r>
              <a:rPr lang="en-GB" sz="2400" dirty="0"/>
              <a:t>” for a file being dragged, or ding for a new email arriving) </a:t>
            </a:r>
          </a:p>
          <a:p>
            <a:pPr marL="539496" indent="-457200">
              <a:buFont typeface="+mj-lt"/>
              <a:buAutoNum type="arabicPeriod"/>
            </a:pPr>
            <a:endParaRPr lang="en-GB" sz="2400" dirty="0"/>
          </a:p>
          <a:p>
            <a:pPr marL="539496" indent="-457200">
              <a:buFont typeface="+mj-lt"/>
              <a:buAutoNum type="arabicPeriod"/>
            </a:pPr>
            <a:r>
              <a:rPr lang="en-GB" sz="2400" b="1" dirty="0"/>
              <a:t>Vibrotactile </a:t>
            </a:r>
            <a:r>
              <a:rPr lang="en-GB" sz="2400" dirty="0"/>
              <a:t>feedback, such as distinct smartphone buzzes that represent specific messages from friends or family</a:t>
            </a:r>
            <a:endParaRPr lang="en-PK" sz="2400" dirty="0"/>
          </a:p>
        </p:txBody>
      </p:sp>
    </p:spTree>
    <p:extLst>
      <p:ext uri="{BB962C8B-B14F-4D97-AF65-F5344CB8AC3E}">
        <p14:creationId xmlns:p14="http://schemas.microsoft.com/office/powerpoint/2010/main" val="3242451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3255-B816-73AD-E049-EA3C4EC7189C}"/>
              </a:ext>
            </a:extLst>
          </p:cNvPr>
          <p:cNvSpPr>
            <a:spLocks noGrp="1"/>
          </p:cNvSpPr>
          <p:nvPr>
            <p:ph type="title"/>
          </p:nvPr>
        </p:nvSpPr>
        <p:spPr/>
        <p:txBody>
          <a:bodyPr/>
          <a:lstStyle/>
          <a:p>
            <a:r>
              <a:rPr lang="en-US" dirty="0"/>
              <a:t>Annoying Interfaces</a:t>
            </a:r>
            <a:endParaRPr lang="en-PK" dirty="0"/>
          </a:p>
        </p:txBody>
      </p:sp>
      <p:sp>
        <p:nvSpPr>
          <p:cNvPr id="3" name="Content Placeholder 2">
            <a:extLst>
              <a:ext uri="{FF2B5EF4-FFF2-40B4-BE49-F238E27FC236}">
                <a16:creationId xmlns:a16="http://schemas.microsoft.com/office/drawing/2014/main" id="{8CAE44F2-7F87-AC33-2070-CEE706F6767A}"/>
              </a:ext>
            </a:extLst>
          </p:cNvPr>
          <p:cNvSpPr>
            <a:spLocks noGrp="1"/>
          </p:cNvSpPr>
          <p:nvPr>
            <p:ph idx="1"/>
          </p:nvPr>
        </p:nvSpPr>
        <p:spPr/>
        <p:txBody>
          <a:bodyPr>
            <a:normAutofit/>
          </a:bodyPr>
          <a:lstStyle/>
          <a:p>
            <a:pPr marL="82296" indent="0">
              <a:buNone/>
            </a:pPr>
            <a:r>
              <a:rPr lang="en-GB" sz="2800" dirty="0"/>
              <a:t>In many situations, interfaces may inadvertently elicit negative emotional responses, such as anger. </a:t>
            </a:r>
          </a:p>
          <a:p>
            <a:pPr marL="82296" indent="0">
              <a:buNone/>
            </a:pPr>
            <a:r>
              <a:rPr lang="en-GB" sz="2800" dirty="0"/>
              <a:t>This typically happens when something that should be simple to use or set turns out to be complex. </a:t>
            </a:r>
            <a:endParaRPr lang="en-PK" sz="2800" dirty="0"/>
          </a:p>
        </p:txBody>
      </p:sp>
      <p:pic>
        <p:nvPicPr>
          <p:cNvPr id="1026" name="Picture 2" descr="Why UI Changes Annoy People and How to Handle It - OnlineMagz">
            <a:extLst>
              <a:ext uri="{FF2B5EF4-FFF2-40B4-BE49-F238E27FC236}">
                <a16:creationId xmlns:a16="http://schemas.microsoft.com/office/drawing/2014/main" id="{F71D104B-0224-E55E-D2E1-66052AEA3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886200"/>
            <a:ext cx="3429000" cy="229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717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B718-EA84-AD6A-ECB9-A6A9A30C0D36}"/>
              </a:ext>
            </a:extLst>
          </p:cNvPr>
          <p:cNvSpPr>
            <a:spLocks noGrp="1"/>
          </p:cNvSpPr>
          <p:nvPr>
            <p:ph type="title"/>
          </p:nvPr>
        </p:nvSpPr>
        <p:spPr/>
        <p:txBody>
          <a:bodyPr/>
          <a:lstStyle/>
          <a:p>
            <a:r>
              <a:rPr lang="en-US" dirty="0"/>
              <a:t>Example</a:t>
            </a:r>
            <a:endParaRPr lang="en-PK" dirty="0"/>
          </a:p>
        </p:txBody>
      </p:sp>
      <p:pic>
        <p:nvPicPr>
          <p:cNvPr id="5" name="Content Placeholder 4">
            <a:extLst>
              <a:ext uri="{FF2B5EF4-FFF2-40B4-BE49-F238E27FC236}">
                <a16:creationId xmlns:a16="http://schemas.microsoft.com/office/drawing/2014/main" id="{6D89D015-182A-C6E4-C1D1-711C3C4E938F}"/>
              </a:ext>
            </a:extLst>
          </p:cNvPr>
          <p:cNvPicPr>
            <a:picLocks noGrp="1" noChangeAspect="1"/>
          </p:cNvPicPr>
          <p:nvPr>
            <p:ph idx="1"/>
          </p:nvPr>
        </p:nvPicPr>
        <p:blipFill>
          <a:blip r:embed="rId2"/>
          <a:stretch>
            <a:fillRect/>
          </a:stretch>
        </p:blipFill>
        <p:spPr>
          <a:xfrm>
            <a:off x="1219200" y="1904521"/>
            <a:ext cx="4191000" cy="3472076"/>
          </a:xfrm>
        </p:spPr>
      </p:pic>
      <p:pic>
        <p:nvPicPr>
          <p:cNvPr id="7" name="Picture 6">
            <a:extLst>
              <a:ext uri="{FF2B5EF4-FFF2-40B4-BE49-F238E27FC236}">
                <a16:creationId xmlns:a16="http://schemas.microsoft.com/office/drawing/2014/main" id="{F3F58F70-F8A2-B1AF-2DEF-4373EE99E1A2}"/>
              </a:ext>
            </a:extLst>
          </p:cNvPr>
          <p:cNvPicPr>
            <a:picLocks noChangeAspect="1"/>
          </p:cNvPicPr>
          <p:nvPr/>
        </p:nvPicPr>
        <p:blipFill>
          <a:blip r:embed="rId3"/>
          <a:stretch>
            <a:fillRect/>
          </a:stretch>
        </p:blipFill>
        <p:spPr>
          <a:xfrm>
            <a:off x="5791200" y="1904521"/>
            <a:ext cx="2895600" cy="3450590"/>
          </a:xfrm>
          <a:prstGeom prst="rect">
            <a:avLst/>
          </a:prstGeom>
        </p:spPr>
      </p:pic>
      <p:sp>
        <p:nvSpPr>
          <p:cNvPr id="8" name="TextBox 7">
            <a:extLst>
              <a:ext uri="{FF2B5EF4-FFF2-40B4-BE49-F238E27FC236}">
                <a16:creationId xmlns:a16="http://schemas.microsoft.com/office/drawing/2014/main" id="{B05F5065-66C5-3D6A-280C-FE0DD3928D91}"/>
              </a:ext>
            </a:extLst>
          </p:cNvPr>
          <p:cNvSpPr txBox="1"/>
          <p:nvPr/>
        </p:nvSpPr>
        <p:spPr>
          <a:xfrm>
            <a:off x="2574545" y="5366062"/>
            <a:ext cx="2298192" cy="369332"/>
          </a:xfrm>
          <a:prstGeom prst="rect">
            <a:avLst/>
          </a:prstGeom>
          <a:noFill/>
        </p:spPr>
        <p:txBody>
          <a:bodyPr wrap="square" rtlCol="0">
            <a:spAutoFit/>
          </a:bodyPr>
          <a:lstStyle/>
          <a:p>
            <a:r>
              <a:rPr lang="en-US" dirty="0"/>
              <a:t>Bob (Win95)</a:t>
            </a:r>
            <a:endParaRPr lang="en-PK" dirty="0"/>
          </a:p>
        </p:txBody>
      </p:sp>
      <p:sp>
        <p:nvSpPr>
          <p:cNvPr id="9" name="TextBox 8">
            <a:extLst>
              <a:ext uri="{FF2B5EF4-FFF2-40B4-BE49-F238E27FC236}">
                <a16:creationId xmlns:a16="http://schemas.microsoft.com/office/drawing/2014/main" id="{C04C2AC9-29DF-4B58-C6E7-F46D9483C56E}"/>
              </a:ext>
            </a:extLst>
          </p:cNvPr>
          <p:cNvSpPr txBox="1"/>
          <p:nvPr/>
        </p:nvSpPr>
        <p:spPr>
          <a:xfrm>
            <a:off x="5616449" y="5355111"/>
            <a:ext cx="2298192" cy="369332"/>
          </a:xfrm>
          <a:prstGeom prst="rect">
            <a:avLst/>
          </a:prstGeom>
          <a:noFill/>
        </p:spPr>
        <p:txBody>
          <a:bodyPr wrap="square" rtlCol="0">
            <a:spAutoFit/>
          </a:bodyPr>
          <a:lstStyle/>
          <a:p>
            <a:r>
              <a:rPr lang="en-US" dirty="0" err="1"/>
              <a:t>Clippy</a:t>
            </a:r>
            <a:r>
              <a:rPr lang="en-US" dirty="0"/>
              <a:t> (Win98)</a:t>
            </a:r>
            <a:endParaRPr lang="en-PK" dirty="0"/>
          </a:p>
        </p:txBody>
      </p:sp>
      <p:sp>
        <p:nvSpPr>
          <p:cNvPr id="10" name="TextBox 9">
            <a:extLst>
              <a:ext uri="{FF2B5EF4-FFF2-40B4-BE49-F238E27FC236}">
                <a16:creationId xmlns:a16="http://schemas.microsoft.com/office/drawing/2014/main" id="{BA8A1C2B-548B-DF17-E08F-8498FE24FDEB}"/>
              </a:ext>
            </a:extLst>
          </p:cNvPr>
          <p:cNvSpPr txBox="1"/>
          <p:nvPr/>
        </p:nvSpPr>
        <p:spPr>
          <a:xfrm>
            <a:off x="7291833" y="5355111"/>
            <a:ext cx="2298192" cy="369332"/>
          </a:xfrm>
          <a:prstGeom prst="rect">
            <a:avLst/>
          </a:prstGeom>
          <a:noFill/>
        </p:spPr>
        <p:txBody>
          <a:bodyPr wrap="square" rtlCol="0">
            <a:spAutoFit/>
          </a:bodyPr>
          <a:lstStyle/>
          <a:p>
            <a:r>
              <a:rPr lang="en-US" dirty="0"/>
              <a:t>IKEA’s Anna</a:t>
            </a:r>
            <a:endParaRPr lang="en-PK" dirty="0"/>
          </a:p>
        </p:txBody>
      </p:sp>
    </p:spTree>
    <p:extLst>
      <p:ext uri="{BB962C8B-B14F-4D97-AF65-F5344CB8AC3E}">
        <p14:creationId xmlns:p14="http://schemas.microsoft.com/office/powerpoint/2010/main" val="111215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415B-439B-B0A5-7482-C86ACD616D46}"/>
              </a:ext>
            </a:extLst>
          </p:cNvPr>
          <p:cNvSpPr>
            <a:spLocks noGrp="1"/>
          </p:cNvSpPr>
          <p:nvPr>
            <p:ph type="title"/>
          </p:nvPr>
        </p:nvSpPr>
        <p:spPr/>
        <p:txBody>
          <a:bodyPr/>
          <a:lstStyle/>
          <a:p>
            <a:r>
              <a:rPr lang="en-US" dirty="0"/>
              <a:t>Reasons for Negative Emotions</a:t>
            </a:r>
            <a:endParaRPr lang="en-PK" dirty="0"/>
          </a:p>
        </p:txBody>
      </p:sp>
      <p:sp>
        <p:nvSpPr>
          <p:cNvPr id="3" name="Content Placeholder 2">
            <a:extLst>
              <a:ext uri="{FF2B5EF4-FFF2-40B4-BE49-F238E27FC236}">
                <a16:creationId xmlns:a16="http://schemas.microsoft.com/office/drawing/2014/main" id="{FFCA580D-A83A-140D-2469-E61247199C6C}"/>
              </a:ext>
            </a:extLst>
          </p:cNvPr>
          <p:cNvSpPr>
            <a:spLocks noGrp="1"/>
          </p:cNvSpPr>
          <p:nvPr>
            <p:ph idx="1"/>
          </p:nvPr>
        </p:nvSpPr>
        <p:spPr/>
        <p:txBody>
          <a:bodyPr>
            <a:normAutofit fontScale="92500" lnSpcReduction="20000"/>
          </a:bodyPr>
          <a:lstStyle/>
          <a:p>
            <a:r>
              <a:rPr lang="en-GB" dirty="0"/>
              <a:t>When an application doesn’t work properly or crashes </a:t>
            </a:r>
          </a:p>
          <a:p>
            <a:r>
              <a:rPr lang="en-GB" dirty="0"/>
              <a:t>When a system doesn’t do what the user wants it to do </a:t>
            </a:r>
          </a:p>
          <a:p>
            <a:r>
              <a:rPr lang="en-GB" dirty="0"/>
              <a:t>When a user’s expectations are not met </a:t>
            </a:r>
          </a:p>
          <a:p>
            <a:r>
              <a:rPr lang="en-GB" dirty="0"/>
              <a:t>When a system does not provide sufficient information to let the user know what to do </a:t>
            </a:r>
          </a:p>
          <a:p>
            <a:r>
              <a:rPr lang="en-GB" dirty="0"/>
              <a:t>When error messages pop up that are vague or obtuse </a:t>
            </a:r>
          </a:p>
          <a:p>
            <a:r>
              <a:rPr lang="en-GB" dirty="0"/>
              <a:t>When the appearance of an interface is too noisy, garish, gimmicky, or patronizing</a:t>
            </a:r>
            <a:endParaRPr lang="en-PK" dirty="0"/>
          </a:p>
        </p:txBody>
      </p:sp>
    </p:spTree>
    <p:extLst>
      <p:ext uri="{BB962C8B-B14F-4D97-AF65-F5344CB8AC3E}">
        <p14:creationId xmlns:p14="http://schemas.microsoft.com/office/powerpoint/2010/main" val="20341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27FD-09A4-F063-72AF-E392ABC5B690}"/>
              </a:ext>
            </a:extLst>
          </p:cNvPr>
          <p:cNvSpPr>
            <a:spLocks noGrp="1"/>
          </p:cNvSpPr>
          <p:nvPr>
            <p:ph type="title"/>
          </p:nvPr>
        </p:nvSpPr>
        <p:spPr/>
        <p:txBody>
          <a:bodyPr/>
          <a:lstStyle/>
          <a:p>
            <a:r>
              <a:rPr lang="en-US" dirty="0"/>
              <a:t>Reasons for Negative Emotions</a:t>
            </a:r>
            <a:endParaRPr lang="en-PK" dirty="0"/>
          </a:p>
        </p:txBody>
      </p:sp>
      <p:sp>
        <p:nvSpPr>
          <p:cNvPr id="3" name="Content Placeholder 2">
            <a:extLst>
              <a:ext uri="{FF2B5EF4-FFF2-40B4-BE49-F238E27FC236}">
                <a16:creationId xmlns:a16="http://schemas.microsoft.com/office/drawing/2014/main" id="{FF79CE71-0D45-6960-4E0E-9BF0120DB058}"/>
              </a:ext>
            </a:extLst>
          </p:cNvPr>
          <p:cNvSpPr>
            <a:spLocks noGrp="1"/>
          </p:cNvSpPr>
          <p:nvPr>
            <p:ph idx="1"/>
          </p:nvPr>
        </p:nvSpPr>
        <p:spPr/>
        <p:txBody>
          <a:bodyPr>
            <a:normAutofit fontScale="85000" lnSpcReduction="10000"/>
          </a:bodyPr>
          <a:lstStyle/>
          <a:p>
            <a:r>
              <a:rPr lang="en-GB" dirty="0"/>
              <a:t>When a system requires users to carry out too many steps to perform a task, only to discover a mistake was made somewhere along the line and they need to start all over again</a:t>
            </a:r>
          </a:p>
          <a:p>
            <a:r>
              <a:rPr lang="en-GB" dirty="0"/>
              <a:t>Websites that are overloaded with text and graphics, making it difficult to locate desired information and resulting in sluggish performance </a:t>
            </a:r>
          </a:p>
          <a:p>
            <a:r>
              <a:rPr lang="en-GB" dirty="0"/>
              <a:t>Flashing animations, especially flashing banner ads and pop-up ads that cover the user view and which require them to click in order to close them </a:t>
            </a:r>
          </a:p>
        </p:txBody>
      </p:sp>
    </p:spTree>
    <p:extLst>
      <p:ext uri="{BB962C8B-B14F-4D97-AF65-F5344CB8AC3E}">
        <p14:creationId xmlns:p14="http://schemas.microsoft.com/office/powerpoint/2010/main" val="3906220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E44C-C08C-CDF2-27F9-F76895DC2675}"/>
              </a:ext>
            </a:extLst>
          </p:cNvPr>
          <p:cNvSpPr>
            <a:spLocks noGrp="1"/>
          </p:cNvSpPr>
          <p:nvPr>
            <p:ph type="title"/>
          </p:nvPr>
        </p:nvSpPr>
        <p:spPr/>
        <p:txBody>
          <a:bodyPr/>
          <a:lstStyle/>
          <a:p>
            <a:r>
              <a:rPr lang="en-US" dirty="0"/>
              <a:t>Reasons for Negative Emotions</a:t>
            </a:r>
            <a:endParaRPr lang="en-PK" dirty="0"/>
          </a:p>
        </p:txBody>
      </p:sp>
      <p:sp>
        <p:nvSpPr>
          <p:cNvPr id="3" name="Content Placeholder 2">
            <a:extLst>
              <a:ext uri="{FF2B5EF4-FFF2-40B4-BE49-F238E27FC236}">
                <a16:creationId xmlns:a16="http://schemas.microsoft.com/office/drawing/2014/main" id="{E862BCB6-7D5E-94F3-ED27-B9F97706A7E7}"/>
              </a:ext>
            </a:extLst>
          </p:cNvPr>
          <p:cNvSpPr>
            <a:spLocks noGrp="1"/>
          </p:cNvSpPr>
          <p:nvPr>
            <p:ph idx="1"/>
          </p:nvPr>
        </p:nvSpPr>
        <p:spPr/>
        <p:txBody>
          <a:bodyPr>
            <a:normAutofit fontScale="92500" lnSpcReduction="10000"/>
          </a:bodyPr>
          <a:lstStyle/>
          <a:p>
            <a:r>
              <a:rPr lang="en-GB" dirty="0"/>
              <a:t>The overuse or automatic playing of sound effects and music, especially when selecting options, carrying out actions, running tutorials, or watching website demos </a:t>
            </a:r>
          </a:p>
          <a:p>
            <a:r>
              <a:rPr lang="en-GB" dirty="0" err="1"/>
              <a:t>Featuritis</a:t>
            </a:r>
            <a:r>
              <a:rPr lang="en-GB" dirty="0"/>
              <a:t>—an excessive number of operations, such as an array of buttons on remote controls </a:t>
            </a:r>
          </a:p>
          <a:p>
            <a:r>
              <a:rPr lang="en-GB" dirty="0"/>
              <a:t>Poorly laid-out keyboards, touchpads, control panels, and other input devices that cause users to press the wrong keys or buttons persistently</a:t>
            </a:r>
            <a:endParaRPr lang="en-PK" dirty="0"/>
          </a:p>
          <a:p>
            <a:endParaRPr lang="en-PK" dirty="0"/>
          </a:p>
        </p:txBody>
      </p:sp>
    </p:spTree>
    <p:extLst>
      <p:ext uri="{BB962C8B-B14F-4D97-AF65-F5344CB8AC3E}">
        <p14:creationId xmlns:p14="http://schemas.microsoft.com/office/powerpoint/2010/main" val="2652267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56FA-43B5-1029-34B0-3F93301BC0C6}"/>
              </a:ext>
            </a:extLst>
          </p:cNvPr>
          <p:cNvSpPr>
            <a:spLocks noGrp="1"/>
          </p:cNvSpPr>
          <p:nvPr>
            <p:ph type="title"/>
          </p:nvPr>
        </p:nvSpPr>
        <p:spPr/>
        <p:txBody>
          <a:bodyPr/>
          <a:lstStyle/>
          <a:p>
            <a:r>
              <a:rPr lang="en-US" dirty="0"/>
              <a:t>An Example – Error 404</a:t>
            </a:r>
            <a:endParaRPr lang="en-PK" dirty="0"/>
          </a:p>
        </p:txBody>
      </p:sp>
      <p:pic>
        <p:nvPicPr>
          <p:cNvPr id="2050" name="Picture 2" descr="How to Fix a 404 Page Not Found Error">
            <a:extLst>
              <a:ext uri="{FF2B5EF4-FFF2-40B4-BE49-F238E27FC236}">
                <a16:creationId xmlns:a16="http://schemas.microsoft.com/office/drawing/2014/main" id="{6605E962-ABF5-4962-73C4-684D6AC045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9248" y="2286000"/>
            <a:ext cx="3810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9C955F9-D654-48EB-9A98-93018D92BBEC}"/>
              </a:ext>
            </a:extLst>
          </p:cNvPr>
          <p:cNvPicPr>
            <a:picLocks noChangeAspect="1"/>
          </p:cNvPicPr>
          <p:nvPr/>
        </p:nvPicPr>
        <p:blipFill>
          <a:blip r:embed="rId3"/>
          <a:stretch>
            <a:fillRect/>
          </a:stretch>
        </p:blipFill>
        <p:spPr>
          <a:xfrm>
            <a:off x="990600" y="2286000"/>
            <a:ext cx="3819686" cy="3033712"/>
          </a:xfrm>
          <a:prstGeom prst="rect">
            <a:avLst/>
          </a:prstGeom>
        </p:spPr>
      </p:pic>
    </p:spTree>
    <p:extLst>
      <p:ext uri="{BB962C8B-B14F-4D97-AF65-F5344CB8AC3E}">
        <p14:creationId xmlns:p14="http://schemas.microsoft.com/office/powerpoint/2010/main" val="285757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603FB-7606-2479-FB4F-88FFFE0445E5}"/>
              </a:ext>
            </a:extLst>
          </p:cNvPr>
          <p:cNvSpPr>
            <a:spLocks noGrp="1"/>
          </p:cNvSpPr>
          <p:nvPr>
            <p:ph type="title"/>
          </p:nvPr>
        </p:nvSpPr>
        <p:spPr/>
        <p:txBody>
          <a:bodyPr/>
          <a:lstStyle/>
          <a:p>
            <a:r>
              <a:rPr lang="en-US" dirty="0"/>
              <a:t>404 Alternate - Example </a:t>
            </a:r>
            <a:endParaRPr lang="en-PK" dirty="0"/>
          </a:p>
        </p:txBody>
      </p:sp>
      <p:pic>
        <p:nvPicPr>
          <p:cNvPr id="3074" name="Picture 2" descr="Healthline 404 Page">
            <a:extLst>
              <a:ext uri="{FF2B5EF4-FFF2-40B4-BE49-F238E27FC236}">
                <a16:creationId xmlns:a16="http://schemas.microsoft.com/office/drawing/2014/main" id="{C2606129-6E7D-4C39-7CA8-F09A7B86F2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1981200"/>
            <a:ext cx="60960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432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7983-B3F9-F39F-CB3C-088E7400C18D}"/>
              </a:ext>
            </a:extLst>
          </p:cNvPr>
          <p:cNvSpPr>
            <a:spLocks noGrp="1"/>
          </p:cNvSpPr>
          <p:nvPr>
            <p:ph type="title"/>
          </p:nvPr>
        </p:nvSpPr>
        <p:spPr/>
        <p:txBody>
          <a:bodyPr/>
          <a:lstStyle/>
          <a:p>
            <a:r>
              <a:rPr lang="en-US" dirty="0"/>
              <a:t>Introduction </a:t>
            </a:r>
            <a:endParaRPr lang="en-PK" dirty="0"/>
          </a:p>
        </p:txBody>
      </p:sp>
      <p:sp>
        <p:nvSpPr>
          <p:cNvPr id="3" name="Content Placeholder 2">
            <a:extLst>
              <a:ext uri="{FF2B5EF4-FFF2-40B4-BE49-F238E27FC236}">
                <a16:creationId xmlns:a16="http://schemas.microsoft.com/office/drawing/2014/main" id="{A19B700E-6D40-1EE4-AE4F-B0623D89335D}"/>
              </a:ext>
            </a:extLst>
          </p:cNvPr>
          <p:cNvSpPr>
            <a:spLocks noGrp="1"/>
          </p:cNvSpPr>
          <p:nvPr>
            <p:ph idx="1"/>
          </p:nvPr>
        </p:nvSpPr>
        <p:spPr/>
        <p:txBody>
          <a:bodyPr>
            <a:normAutofit fontScale="92500" lnSpcReduction="10000"/>
          </a:bodyPr>
          <a:lstStyle/>
          <a:p>
            <a:pPr marL="82296" indent="0" algn="just">
              <a:buNone/>
            </a:pPr>
            <a:r>
              <a:rPr lang="en-GB" sz="3000" dirty="0"/>
              <a:t>Designing technology to detect and recognize someone’s emotions automatically is often called </a:t>
            </a:r>
            <a:r>
              <a:rPr lang="en-GB" sz="3000" b="1" dirty="0"/>
              <a:t>emotional AI </a:t>
            </a:r>
            <a:r>
              <a:rPr lang="en-GB" sz="3000" dirty="0"/>
              <a:t>or </a:t>
            </a:r>
            <a:r>
              <a:rPr lang="en-GB" sz="3000" b="1" dirty="0"/>
              <a:t>affective computing</a:t>
            </a:r>
            <a:r>
              <a:rPr lang="en-GB" sz="3000" dirty="0"/>
              <a:t>.</a:t>
            </a:r>
          </a:p>
          <a:p>
            <a:pPr marL="82296" indent="0" algn="just">
              <a:buNone/>
            </a:pPr>
            <a:endParaRPr lang="en-GB" sz="3000" dirty="0"/>
          </a:p>
          <a:p>
            <a:pPr marL="82296" indent="0" algn="just">
              <a:buNone/>
            </a:pPr>
            <a:r>
              <a:rPr lang="en-GB" sz="3000" b="1" dirty="0"/>
              <a:t>Emotional design </a:t>
            </a:r>
            <a:r>
              <a:rPr lang="en-GB" sz="3000" dirty="0"/>
              <a:t>is the design of technology that can engender desired emotional states, for example, apps that enable people to reflect on their emotions, moods, and feelings</a:t>
            </a:r>
          </a:p>
          <a:p>
            <a:pPr marL="82296" indent="0" algn="just">
              <a:buNone/>
            </a:pPr>
            <a:endParaRPr lang="en-GB" dirty="0"/>
          </a:p>
          <a:p>
            <a:pPr marL="82296" indent="0" algn="just">
              <a:buNone/>
            </a:pPr>
            <a:r>
              <a:rPr lang="en-GB" sz="2600" b="1" dirty="0">
                <a:solidFill>
                  <a:srgbClr val="FF0000"/>
                </a:solidFill>
              </a:rPr>
              <a:t>		Emotional Interaction = Emotional 			Design + Affective Computing</a:t>
            </a:r>
            <a:endParaRPr lang="en-PK" sz="2600" b="1" dirty="0">
              <a:solidFill>
                <a:srgbClr val="FF0000"/>
              </a:solidFill>
            </a:endParaRPr>
          </a:p>
        </p:txBody>
      </p:sp>
      <p:pic>
        <p:nvPicPr>
          <p:cNvPr id="7" name="Picture 6">
            <a:extLst>
              <a:ext uri="{FF2B5EF4-FFF2-40B4-BE49-F238E27FC236}">
                <a16:creationId xmlns:a16="http://schemas.microsoft.com/office/drawing/2014/main" id="{B8CF002D-C6B2-D5FD-D46C-0AEB1F4B6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4738212"/>
            <a:ext cx="1931129" cy="1809590"/>
          </a:xfrm>
          <a:prstGeom prst="rect">
            <a:avLst/>
          </a:prstGeom>
        </p:spPr>
      </p:pic>
    </p:spTree>
    <p:extLst>
      <p:ext uri="{BB962C8B-B14F-4D97-AF65-F5344CB8AC3E}">
        <p14:creationId xmlns:p14="http://schemas.microsoft.com/office/powerpoint/2010/main" val="3551309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066A-8419-ED61-4491-948EB147482E}"/>
              </a:ext>
            </a:extLst>
          </p:cNvPr>
          <p:cNvSpPr>
            <a:spLocks noGrp="1"/>
          </p:cNvSpPr>
          <p:nvPr>
            <p:ph type="title"/>
          </p:nvPr>
        </p:nvSpPr>
        <p:spPr/>
        <p:txBody>
          <a:bodyPr/>
          <a:lstStyle/>
          <a:p>
            <a:r>
              <a:rPr lang="en-US" dirty="0"/>
              <a:t>404 Alternate - Example </a:t>
            </a:r>
            <a:endParaRPr lang="en-PK" dirty="0"/>
          </a:p>
        </p:txBody>
      </p:sp>
      <p:pic>
        <p:nvPicPr>
          <p:cNvPr id="4098" name="Picture 2" descr="Flywheel 404 Page">
            <a:extLst>
              <a:ext uri="{FF2B5EF4-FFF2-40B4-BE49-F238E27FC236}">
                <a16:creationId xmlns:a16="http://schemas.microsoft.com/office/drawing/2014/main" id="{5CB9F291-10DE-09C4-2633-F2D1008679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775" y="1814512"/>
            <a:ext cx="60960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660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8C77F-FF16-A247-85DF-26231F775619}"/>
              </a:ext>
            </a:extLst>
          </p:cNvPr>
          <p:cNvSpPr>
            <a:spLocks noGrp="1"/>
          </p:cNvSpPr>
          <p:nvPr>
            <p:ph type="title"/>
          </p:nvPr>
        </p:nvSpPr>
        <p:spPr/>
        <p:txBody>
          <a:bodyPr/>
          <a:lstStyle/>
          <a:p>
            <a:r>
              <a:rPr lang="en-US" dirty="0"/>
              <a:t>404 Alternate - Example </a:t>
            </a:r>
            <a:endParaRPr lang="en-PK" dirty="0"/>
          </a:p>
        </p:txBody>
      </p:sp>
      <p:pic>
        <p:nvPicPr>
          <p:cNvPr id="5124" name="Picture 4" descr="Mint 404 Not Found Page">
            <a:extLst>
              <a:ext uri="{FF2B5EF4-FFF2-40B4-BE49-F238E27FC236}">
                <a16:creationId xmlns:a16="http://schemas.microsoft.com/office/drawing/2014/main" id="{F09ADFF2-31FD-46B7-99D1-64E9CA915A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775" y="2033587"/>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07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96D2-B734-A25B-017D-19FE07BF359D}"/>
              </a:ext>
            </a:extLst>
          </p:cNvPr>
          <p:cNvSpPr>
            <a:spLocks noGrp="1"/>
          </p:cNvSpPr>
          <p:nvPr>
            <p:ph type="title"/>
          </p:nvPr>
        </p:nvSpPr>
        <p:spPr/>
        <p:txBody>
          <a:bodyPr/>
          <a:lstStyle/>
          <a:p>
            <a:r>
              <a:rPr lang="en-US" dirty="0"/>
              <a:t>404 Alternate - Example </a:t>
            </a:r>
            <a:endParaRPr lang="en-PK" dirty="0"/>
          </a:p>
        </p:txBody>
      </p:sp>
      <p:pic>
        <p:nvPicPr>
          <p:cNvPr id="6146" name="Picture 2" descr="Steve Madden 404 Page">
            <a:extLst>
              <a:ext uri="{FF2B5EF4-FFF2-40B4-BE49-F238E27FC236}">
                <a16:creationId xmlns:a16="http://schemas.microsoft.com/office/drawing/2014/main" id="{9B5B4920-E5AC-5B52-2B03-1B4CFFE2C0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775" y="1985962"/>
            <a:ext cx="60960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127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3F35C-880B-BC08-0494-DF7293BA0F4A}"/>
              </a:ext>
            </a:extLst>
          </p:cNvPr>
          <p:cNvSpPr>
            <a:spLocks noGrp="1"/>
          </p:cNvSpPr>
          <p:nvPr>
            <p:ph type="title"/>
          </p:nvPr>
        </p:nvSpPr>
        <p:spPr/>
        <p:txBody>
          <a:bodyPr/>
          <a:lstStyle/>
          <a:p>
            <a:r>
              <a:rPr lang="en-US" dirty="0"/>
              <a:t>404 Alternate - Example</a:t>
            </a:r>
            <a:endParaRPr lang="en-PK" dirty="0"/>
          </a:p>
        </p:txBody>
      </p:sp>
      <p:pic>
        <p:nvPicPr>
          <p:cNvPr id="7170" name="Picture 2" descr="AirBnB 404 Page">
            <a:extLst>
              <a:ext uri="{FF2B5EF4-FFF2-40B4-BE49-F238E27FC236}">
                <a16:creationId xmlns:a16="http://schemas.microsoft.com/office/drawing/2014/main" id="{9A95C140-C4B3-DFF4-2C76-00C4D60768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775" y="1824037"/>
            <a:ext cx="60960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89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F2B3-6953-3049-ECE9-827418BD83E9}"/>
              </a:ext>
            </a:extLst>
          </p:cNvPr>
          <p:cNvSpPr>
            <a:spLocks noGrp="1"/>
          </p:cNvSpPr>
          <p:nvPr>
            <p:ph type="title"/>
          </p:nvPr>
        </p:nvSpPr>
        <p:spPr/>
        <p:txBody>
          <a:bodyPr/>
          <a:lstStyle/>
          <a:p>
            <a:r>
              <a:rPr lang="en-US" dirty="0"/>
              <a:t>404 Alternate - Example</a:t>
            </a:r>
            <a:endParaRPr lang="en-PK" dirty="0"/>
          </a:p>
        </p:txBody>
      </p:sp>
      <p:pic>
        <p:nvPicPr>
          <p:cNvPr id="8194" name="Picture 2" descr="Pixar 404 Error Page">
            <a:extLst>
              <a:ext uri="{FF2B5EF4-FFF2-40B4-BE49-F238E27FC236}">
                <a16:creationId xmlns:a16="http://schemas.microsoft.com/office/drawing/2014/main" id="{6060AE54-3785-5A27-3550-8D96992845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775" y="2043112"/>
            <a:ext cx="60960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916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A365-3FA4-8EA1-F0CE-55292AC3E5CE}"/>
              </a:ext>
            </a:extLst>
          </p:cNvPr>
          <p:cNvSpPr>
            <a:spLocks noGrp="1"/>
          </p:cNvSpPr>
          <p:nvPr>
            <p:ph type="title"/>
          </p:nvPr>
        </p:nvSpPr>
        <p:spPr/>
        <p:txBody>
          <a:bodyPr/>
          <a:lstStyle/>
          <a:p>
            <a:r>
              <a:rPr lang="en-US" dirty="0"/>
              <a:t>404 Alternate - Example</a:t>
            </a:r>
            <a:endParaRPr lang="en-PK" dirty="0"/>
          </a:p>
        </p:txBody>
      </p:sp>
      <p:pic>
        <p:nvPicPr>
          <p:cNvPr id="9" name="Content Placeholder 8" descr="Graphical user interface&#10;&#10;Description automatically generated">
            <a:extLst>
              <a:ext uri="{FF2B5EF4-FFF2-40B4-BE49-F238E27FC236}">
                <a16:creationId xmlns:a16="http://schemas.microsoft.com/office/drawing/2014/main" id="{334B3499-0986-6ADB-C463-90A6615EE7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2068469"/>
            <a:ext cx="7499350" cy="3559261"/>
          </a:xfrm>
        </p:spPr>
      </p:pic>
    </p:spTree>
    <p:extLst>
      <p:ext uri="{BB962C8B-B14F-4D97-AF65-F5344CB8AC3E}">
        <p14:creationId xmlns:p14="http://schemas.microsoft.com/office/powerpoint/2010/main" val="26385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4350-EA80-08FF-3D70-BA23D60A1968}"/>
              </a:ext>
            </a:extLst>
          </p:cNvPr>
          <p:cNvSpPr>
            <a:spLocks noGrp="1"/>
          </p:cNvSpPr>
          <p:nvPr>
            <p:ph type="title"/>
          </p:nvPr>
        </p:nvSpPr>
        <p:spPr/>
        <p:txBody>
          <a:bodyPr/>
          <a:lstStyle/>
          <a:p>
            <a:r>
              <a:rPr lang="en-US" dirty="0"/>
              <a:t>Another Example – Unsubscribe </a:t>
            </a:r>
            <a:endParaRPr lang="en-PK" dirty="0"/>
          </a:p>
        </p:txBody>
      </p:sp>
      <p:pic>
        <p:nvPicPr>
          <p:cNvPr id="8" name="Picture 7" descr="A screenshot of a cell phone&#10;&#10;Description automatically generated">
            <a:extLst>
              <a:ext uri="{FF2B5EF4-FFF2-40B4-BE49-F238E27FC236}">
                <a16:creationId xmlns:a16="http://schemas.microsoft.com/office/drawing/2014/main" id="{322B7A6F-A267-714B-80C4-2E65782DF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065" y="1848105"/>
            <a:ext cx="5125165" cy="1724266"/>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0C3D9F33-9C16-E4FE-18CC-64FC8115D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748" y="3429000"/>
            <a:ext cx="6077798" cy="2896004"/>
          </a:xfrm>
          <a:prstGeom prst="rect">
            <a:avLst/>
          </a:prstGeom>
        </p:spPr>
      </p:pic>
    </p:spTree>
    <p:extLst>
      <p:ext uri="{BB962C8B-B14F-4D97-AF65-F5344CB8AC3E}">
        <p14:creationId xmlns:p14="http://schemas.microsoft.com/office/powerpoint/2010/main" val="310267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9141-D7B3-709C-DCC6-855B9B8C289A}"/>
              </a:ext>
            </a:extLst>
          </p:cNvPr>
          <p:cNvSpPr>
            <a:spLocks noGrp="1"/>
          </p:cNvSpPr>
          <p:nvPr>
            <p:ph type="title"/>
          </p:nvPr>
        </p:nvSpPr>
        <p:spPr/>
        <p:txBody>
          <a:bodyPr>
            <a:normAutofit fontScale="90000"/>
          </a:bodyPr>
          <a:lstStyle/>
          <a:p>
            <a:r>
              <a:rPr lang="en-US" dirty="0"/>
              <a:t>Unsubscribe Alternate – Example </a:t>
            </a:r>
            <a:endParaRPr lang="en-PK" dirty="0"/>
          </a:p>
        </p:txBody>
      </p:sp>
      <p:pic>
        <p:nvPicPr>
          <p:cNvPr id="4" name="Content Placeholder 4" descr="A close up of a logo&#10;&#10;Description automatically generated">
            <a:extLst>
              <a:ext uri="{FF2B5EF4-FFF2-40B4-BE49-F238E27FC236}">
                <a16:creationId xmlns:a16="http://schemas.microsoft.com/office/drawing/2014/main" id="{2144C463-D3FA-F04F-2881-EA8F1A1C40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57399"/>
            <a:ext cx="4467849" cy="3724795"/>
          </a:xfrm>
        </p:spPr>
      </p:pic>
      <p:pic>
        <p:nvPicPr>
          <p:cNvPr id="11266" name="Picture 2" descr="9 Effective Email Unsubscribe Pages">
            <a:extLst>
              <a:ext uri="{FF2B5EF4-FFF2-40B4-BE49-F238E27FC236}">
                <a16:creationId xmlns:a16="http://schemas.microsoft.com/office/drawing/2014/main" id="{4F24BC19-4884-7DE5-FD30-3AEC9EA80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648" y="2297116"/>
            <a:ext cx="3795712" cy="324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696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B621-B619-00E8-CA93-5D790C8BDD01}"/>
              </a:ext>
            </a:extLst>
          </p:cNvPr>
          <p:cNvSpPr>
            <a:spLocks noGrp="1"/>
          </p:cNvSpPr>
          <p:nvPr>
            <p:ph type="title"/>
          </p:nvPr>
        </p:nvSpPr>
        <p:spPr/>
        <p:txBody>
          <a:bodyPr>
            <a:normAutofit fontScale="90000"/>
          </a:bodyPr>
          <a:lstStyle/>
          <a:p>
            <a:r>
              <a:rPr lang="en-US" dirty="0"/>
              <a:t>Unsubscribe Alternate – Example </a:t>
            </a:r>
            <a:endParaRPr lang="en-PK" dirty="0"/>
          </a:p>
        </p:txBody>
      </p:sp>
      <p:pic>
        <p:nvPicPr>
          <p:cNvPr id="10242" name="Picture 2" descr="10 Proven Ways to Reduce Email Unsubscribe Rates">
            <a:extLst>
              <a:ext uri="{FF2B5EF4-FFF2-40B4-BE49-F238E27FC236}">
                <a16:creationId xmlns:a16="http://schemas.microsoft.com/office/drawing/2014/main" id="{E44F27E5-FA08-C146-3A35-12274B5189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4248" y="1905000"/>
            <a:ext cx="64008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865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F3CF-2625-D8C5-E36B-EAD0AD579381}"/>
              </a:ext>
            </a:extLst>
          </p:cNvPr>
          <p:cNvSpPr>
            <a:spLocks noGrp="1"/>
          </p:cNvSpPr>
          <p:nvPr>
            <p:ph type="title"/>
          </p:nvPr>
        </p:nvSpPr>
        <p:spPr/>
        <p:txBody>
          <a:bodyPr>
            <a:normAutofit fontScale="90000"/>
          </a:bodyPr>
          <a:lstStyle/>
          <a:p>
            <a:r>
              <a:rPr lang="en-US" dirty="0"/>
              <a:t>Effective Computing and Emotional AI</a:t>
            </a:r>
            <a:endParaRPr lang="en-PK" dirty="0"/>
          </a:p>
        </p:txBody>
      </p:sp>
      <p:sp>
        <p:nvSpPr>
          <p:cNvPr id="3" name="Content Placeholder 2">
            <a:extLst>
              <a:ext uri="{FF2B5EF4-FFF2-40B4-BE49-F238E27FC236}">
                <a16:creationId xmlns:a16="http://schemas.microsoft.com/office/drawing/2014/main" id="{671C4538-0893-EEDF-5111-DED0083CDA04}"/>
              </a:ext>
            </a:extLst>
          </p:cNvPr>
          <p:cNvSpPr>
            <a:spLocks noGrp="1"/>
          </p:cNvSpPr>
          <p:nvPr>
            <p:ph idx="1"/>
          </p:nvPr>
        </p:nvSpPr>
        <p:spPr/>
        <p:txBody>
          <a:bodyPr>
            <a:normAutofit lnSpcReduction="10000"/>
          </a:bodyPr>
          <a:lstStyle/>
          <a:p>
            <a:pPr marL="82296" indent="0">
              <a:buNone/>
            </a:pPr>
            <a:r>
              <a:rPr lang="en-GB" b="1" dirty="0"/>
              <a:t>Affective computing </a:t>
            </a:r>
            <a:r>
              <a:rPr lang="en-GB" dirty="0"/>
              <a:t>is concerned with how to use computers to recognize and express emotions in the same way as humans do.</a:t>
            </a:r>
          </a:p>
          <a:p>
            <a:pPr marL="82296" indent="0">
              <a:buNone/>
            </a:pPr>
            <a:r>
              <a:rPr lang="en-GB" dirty="0"/>
              <a:t>	</a:t>
            </a:r>
          </a:p>
          <a:p>
            <a:pPr marL="82296" indent="0">
              <a:buNone/>
            </a:pPr>
            <a:r>
              <a:rPr lang="en-GB" b="1" dirty="0"/>
              <a:t>Emotional AI </a:t>
            </a:r>
            <a:r>
              <a:rPr lang="en-GB" dirty="0"/>
              <a:t>seeks to automate the measurement of feelings and </a:t>
            </a:r>
            <a:r>
              <a:rPr lang="en-GB" dirty="0" err="1"/>
              <a:t>behaviors</a:t>
            </a:r>
            <a:r>
              <a:rPr lang="en-GB" dirty="0"/>
              <a:t> by using AI technologies that can </a:t>
            </a:r>
            <a:r>
              <a:rPr lang="en-GB" dirty="0" err="1"/>
              <a:t>analyze</a:t>
            </a:r>
            <a:r>
              <a:rPr lang="en-GB" dirty="0"/>
              <a:t> facial expressions and voice in order to infer emotions. </a:t>
            </a:r>
            <a:endParaRPr lang="en-PK" dirty="0"/>
          </a:p>
        </p:txBody>
      </p:sp>
    </p:spTree>
    <p:extLst>
      <p:ext uri="{BB962C8B-B14F-4D97-AF65-F5344CB8AC3E}">
        <p14:creationId xmlns:p14="http://schemas.microsoft.com/office/powerpoint/2010/main" val="283402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C8A0-83D8-3059-A6D4-AF9DD95646E3}"/>
              </a:ext>
            </a:extLst>
          </p:cNvPr>
          <p:cNvSpPr>
            <a:spLocks noGrp="1"/>
          </p:cNvSpPr>
          <p:nvPr>
            <p:ph type="title"/>
          </p:nvPr>
        </p:nvSpPr>
        <p:spPr/>
        <p:txBody>
          <a:bodyPr/>
          <a:lstStyle/>
          <a:p>
            <a:r>
              <a:rPr lang="en-US" dirty="0"/>
              <a:t>Emotion and </a:t>
            </a:r>
            <a:r>
              <a:rPr lang="en-US"/>
              <a:t>User Experience	</a:t>
            </a:r>
            <a:endParaRPr lang="en-PK"/>
          </a:p>
        </p:txBody>
      </p:sp>
      <p:sp>
        <p:nvSpPr>
          <p:cNvPr id="3" name="Content Placeholder 2">
            <a:extLst>
              <a:ext uri="{FF2B5EF4-FFF2-40B4-BE49-F238E27FC236}">
                <a16:creationId xmlns:a16="http://schemas.microsoft.com/office/drawing/2014/main" id="{B448EC96-D77F-FD6E-EC02-F52412DBC01C}"/>
              </a:ext>
            </a:extLst>
          </p:cNvPr>
          <p:cNvSpPr>
            <a:spLocks noGrp="1"/>
          </p:cNvSpPr>
          <p:nvPr>
            <p:ph idx="1"/>
          </p:nvPr>
        </p:nvSpPr>
        <p:spPr/>
        <p:txBody>
          <a:bodyPr/>
          <a:lstStyle/>
          <a:p>
            <a:pPr marL="82296" indent="0" algn="just">
              <a:buNone/>
            </a:pPr>
            <a:r>
              <a:rPr lang="en-US" sz="2400" b="0" i="0" u="none" strike="noStrike" baseline="0" dirty="0">
                <a:latin typeface="SabonLTStd-Roman"/>
              </a:rPr>
              <a:t>Emotional interaction is concerned with what makes people feel happy, sad, annoyed, anxious, frustrated, motivated, delirious, and so on, and then using this knowledge to inform the design of different aspects of the user experience.</a:t>
            </a:r>
          </a:p>
          <a:p>
            <a:pPr algn="l"/>
            <a:endParaRPr lang="en-PK" dirty="0"/>
          </a:p>
        </p:txBody>
      </p:sp>
      <p:pic>
        <p:nvPicPr>
          <p:cNvPr id="5" name="Picture 4">
            <a:extLst>
              <a:ext uri="{FF2B5EF4-FFF2-40B4-BE49-F238E27FC236}">
                <a16:creationId xmlns:a16="http://schemas.microsoft.com/office/drawing/2014/main" id="{744FA0F6-7FEC-13AD-9204-F86A291EED18}"/>
              </a:ext>
            </a:extLst>
          </p:cNvPr>
          <p:cNvPicPr>
            <a:picLocks noChangeAspect="1"/>
          </p:cNvPicPr>
          <p:nvPr/>
        </p:nvPicPr>
        <p:blipFill>
          <a:blip r:embed="rId2"/>
          <a:stretch>
            <a:fillRect/>
          </a:stretch>
        </p:blipFill>
        <p:spPr>
          <a:xfrm>
            <a:off x="2430907" y="3522027"/>
            <a:ext cx="5267325" cy="3076575"/>
          </a:xfrm>
          <a:prstGeom prst="rect">
            <a:avLst/>
          </a:prstGeom>
        </p:spPr>
      </p:pic>
    </p:spTree>
    <p:extLst>
      <p:ext uri="{BB962C8B-B14F-4D97-AF65-F5344CB8AC3E}">
        <p14:creationId xmlns:p14="http://schemas.microsoft.com/office/powerpoint/2010/main" val="1458574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4555-9096-94C8-0664-8C7AC7BD2F28}"/>
              </a:ext>
            </a:extLst>
          </p:cNvPr>
          <p:cNvSpPr>
            <a:spLocks noGrp="1"/>
          </p:cNvSpPr>
          <p:nvPr>
            <p:ph type="title"/>
          </p:nvPr>
        </p:nvSpPr>
        <p:spPr/>
        <p:txBody>
          <a:bodyPr/>
          <a:lstStyle/>
          <a:p>
            <a:r>
              <a:rPr lang="en-US" dirty="0"/>
              <a:t>Where tech comes in?</a:t>
            </a:r>
            <a:endParaRPr lang="en-PK" dirty="0"/>
          </a:p>
        </p:txBody>
      </p:sp>
      <p:sp>
        <p:nvSpPr>
          <p:cNvPr id="3" name="Content Placeholder 2">
            <a:extLst>
              <a:ext uri="{FF2B5EF4-FFF2-40B4-BE49-F238E27FC236}">
                <a16:creationId xmlns:a16="http://schemas.microsoft.com/office/drawing/2014/main" id="{5C1AB0AA-256D-E945-F059-5304E3D383E3}"/>
              </a:ext>
            </a:extLst>
          </p:cNvPr>
          <p:cNvSpPr>
            <a:spLocks noGrp="1"/>
          </p:cNvSpPr>
          <p:nvPr>
            <p:ph idx="1"/>
          </p:nvPr>
        </p:nvSpPr>
        <p:spPr/>
        <p:txBody>
          <a:bodyPr>
            <a:normAutofit/>
          </a:bodyPr>
          <a:lstStyle/>
          <a:p>
            <a:r>
              <a:rPr lang="en-GB" dirty="0"/>
              <a:t>Cameras for measuring facial expressions</a:t>
            </a:r>
          </a:p>
          <a:p>
            <a:r>
              <a:rPr lang="en-GB" dirty="0"/>
              <a:t>Biosensors placed on fingers or palms to measure galvanic skin response </a:t>
            </a:r>
          </a:p>
          <a:p>
            <a:r>
              <a:rPr lang="en-GB" dirty="0"/>
              <a:t>Affective expression in speech</a:t>
            </a:r>
          </a:p>
          <a:p>
            <a:r>
              <a:rPr lang="en-GB" dirty="0"/>
              <a:t>Body movement and gestures, as detected by motion capture systems or accelero-meter sensors placed on various parts of the body</a:t>
            </a:r>
            <a:endParaRPr lang="en-PK" dirty="0"/>
          </a:p>
        </p:txBody>
      </p:sp>
    </p:spTree>
    <p:extLst>
      <p:ext uri="{BB962C8B-B14F-4D97-AF65-F5344CB8AC3E}">
        <p14:creationId xmlns:p14="http://schemas.microsoft.com/office/powerpoint/2010/main" val="3318470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89DF-E328-16C2-F922-62ADEB851B1D}"/>
              </a:ext>
            </a:extLst>
          </p:cNvPr>
          <p:cNvSpPr>
            <a:spLocks noGrp="1"/>
          </p:cNvSpPr>
          <p:nvPr>
            <p:ph type="title"/>
          </p:nvPr>
        </p:nvSpPr>
        <p:spPr/>
        <p:txBody>
          <a:bodyPr/>
          <a:lstStyle/>
          <a:p>
            <a:r>
              <a:rPr lang="en-US" dirty="0"/>
              <a:t>Example - </a:t>
            </a:r>
            <a:r>
              <a:rPr lang="en-US" dirty="0" err="1"/>
              <a:t>Affdex</a:t>
            </a:r>
            <a:endParaRPr lang="en-PK" dirty="0"/>
          </a:p>
        </p:txBody>
      </p:sp>
      <p:pic>
        <p:nvPicPr>
          <p:cNvPr id="12290" name="Picture 2" descr="Screenshots from a video from Affectiva shows how the Affdex software tracks facial cues to infer emotions. At top left, a fixed stare signals concentration; at top right, a furrowed brow signals confusion; at bottom right, a raised brow signals enjoyment; and at bottom left, a wrinkled nose bridge may signal disgust. ">
            <a:extLst>
              <a:ext uri="{FF2B5EF4-FFF2-40B4-BE49-F238E27FC236}">
                <a16:creationId xmlns:a16="http://schemas.microsoft.com/office/drawing/2014/main" id="{35FFC147-B280-D92B-1E78-656297754A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1828800"/>
            <a:ext cx="6194425" cy="4129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15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A008-19D4-0FCD-234B-4B1E476EBDCD}"/>
              </a:ext>
            </a:extLst>
          </p:cNvPr>
          <p:cNvSpPr>
            <a:spLocks noGrp="1"/>
          </p:cNvSpPr>
          <p:nvPr>
            <p:ph type="title"/>
          </p:nvPr>
        </p:nvSpPr>
        <p:spPr/>
        <p:txBody>
          <a:bodyPr>
            <a:normAutofit/>
          </a:bodyPr>
          <a:lstStyle/>
          <a:p>
            <a:r>
              <a:rPr lang="en-US" dirty="0"/>
              <a:t>Example – Body Movements</a:t>
            </a:r>
            <a:endParaRPr lang="en-PK" dirty="0"/>
          </a:p>
        </p:txBody>
      </p:sp>
      <p:pic>
        <p:nvPicPr>
          <p:cNvPr id="10" name="Content Placeholder 9">
            <a:extLst>
              <a:ext uri="{FF2B5EF4-FFF2-40B4-BE49-F238E27FC236}">
                <a16:creationId xmlns:a16="http://schemas.microsoft.com/office/drawing/2014/main" id="{628EB699-A5BF-1122-78E0-3F2DCFC71533}"/>
              </a:ext>
            </a:extLst>
          </p:cNvPr>
          <p:cNvPicPr>
            <a:picLocks noGrp="1" noChangeAspect="1"/>
          </p:cNvPicPr>
          <p:nvPr>
            <p:ph idx="1"/>
          </p:nvPr>
        </p:nvPicPr>
        <p:blipFill>
          <a:blip r:embed="rId2"/>
          <a:stretch>
            <a:fillRect/>
          </a:stretch>
        </p:blipFill>
        <p:spPr bwMode="auto">
          <a:xfrm>
            <a:off x="1741487" y="1771650"/>
            <a:ext cx="6886575"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026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DD7-CE1E-E9F7-EE7E-A4CFA3E81FDD}"/>
              </a:ext>
            </a:extLst>
          </p:cNvPr>
          <p:cNvSpPr>
            <a:spLocks noGrp="1"/>
          </p:cNvSpPr>
          <p:nvPr>
            <p:ph type="title"/>
          </p:nvPr>
        </p:nvSpPr>
        <p:spPr/>
        <p:txBody>
          <a:bodyPr/>
          <a:lstStyle/>
          <a:p>
            <a:r>
              <a:rPr lang="en-US" dirty="0"/>
              <a:t>Example – All the Feels</a:t>
            </a:r>
            <a:endParaRPr lang="en-PK" dirty="0"/>
          </a:p>
        </p:txBody>
      </p:sp>
      <p:pic>
        <p:nvPicPr>
          <p:cNvPr id="5" name="Content Placeholder 4">
            <a:extLst>
              <a:ext uri="{FF2B5EF4-FFF2-40B4-BE49-F238E27FC236}">
                <a16:creationId xmlns:a16="http://schemas.microsoft.com/office/drawing/2014/main" id="{8D3D4391-6BB5-F6BC-8E44-C4DB9825A076}"/>
              </a:ext>
            </a:extLst>
          </p:cNvPr>
          <p:cNvPicPr>
            <a:picLocks noGrp="1" noChangeAspect="1"/>
          </p:cNvPicPr>
          <p:nvPr>
            <p:ph idx="1"/>
          </p:nvPr>
        </p:nvPicPr>
        <p:blipFill>
          <a:blip r:embed="rId2"/>
          <a:stretch>
            <a:fillRect/>
          </a:stretch>
        </p:blipFill>
        <p:spPr>
          <a:xfrm>
            <a:off x="1435100" y="2509253"/>
            <a:ext cx="7499350" cy="2677693"/>
          </a:xfrm>
        </p:spPr>
      </p:pic>
    </p:spTree>
    <p:extLst>
      <p:ext uri="{BB962C8B-B14F-4D97-AF65-F5344CB8AC3E}">
        <p14:creationId xmlns:p14="http://schemas.microsoft.com/office/powerpoint/2010/main" val="2069085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C5C9-CB2E-8C7D-1239-3CF54BBAC806}"/>
              </a:ext>
            </a:extLst>
          </p:cNvPr>
          <p:cNvSpPr>
            <a:spLocks noGrp="1"/>
          </p:cNvSpPr>
          <p:nvPr>
            <p:ph type="title"/>
          </p:nvPr>
        </p:nvSpPr>
        <p:spPr/>
        <p:txBody>
          <a:bodyPr>
            <a:normAutofit fontScale="90000"/>
          </a:bodyPr>
          <a:lstStyle/>
          <a:p>
            <a:r>
              <a:rPr lang="en-US" dirty="0"/>
              <a:t>Persuasive Technologies and Behavioral Change</a:t>
            </a:r>
            <a:endParaRPr lang="en-PK" dirty="0"/>
          </a:p>
        </p:txBody>
      </p:sp>
      <p:sp>
        <p:nvSpPr>
          <p:cNvPr id="3" name="Content Placeholder 2">
            <a:extLst>
              <a:ext uri="{FF2B5EF4-FFF2-40B4-BE49-F238E27FC236}">
                <a16:creationId xmlns:a16="http://schemas.microsoft.com/office/drawing/2014/main" id="{AF32454D-CB80-5990-7C33-DE3B8D376FFB}"/>
              </a:ext>
            </a:extLst>
          </p:cNvPr>
          <p:cNvSpPr>
            <a:spLocks noGrp="1"/>
          </p:cNvSpPr>
          <p:nvPr>
            <p:ph idx="1"/>
          </p:nvPr>
        </p:nvSpPr>
        <p:spPr/>
        <p:txBody>
          <a:bodyPr/>
          <a:lstStyle/>
          <a:p>
            <a:pPr marL="82296" indent="0">
              <a:buNone/>
            </a:pPr>
            <a:r>
              <a:rPr lang="en-GB" dirty="0"/>
              <a:t>Persuasive technology is broadly defined as technology that is designed to change attitudes or </a:t>
            </a:r>
            <a:r>
              <a:rPr lang="en-GB" dirty="0" err="1"/>
              <a:t>behaviors</a:t>
            </a:r>
            <a:r>
              <a:rPr lang="en-GB" dirty="0"/>
              <a:t> of the users through persuasion and social influence, but not necessarily through coercion.</a:t>
            </a:r>
            <a:endParaRPr lang="en-PK" dirty="0"/>
          </a:p>
        </p:txBody>
      </p:sp>
      <p:pic>
        <p:nvPicPr>
          <p:cNvPr id="14338" name="Picture 2" descr="Man and woman stranding around magnet attracting social media likes.">
            <a:extLst>
              <a:ext uri="{FF2B5EF4-FFF2-40B4-BE49-F238E27FC236}">
                <a16:creationId xmlns:a16="http://schemas.microsoft.com/office/drawing/2014/main" id="{1157A07D-E574-637B-7062-AA53E1863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4186974"/>
            <a:ext cx="4636008" cy="237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82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766E-3762-D362-001D-02578DB97C94}"/>
              </a:ext>
            </a:extLst>
          </p:cNvPr>
          <p:cNvSpPr>
            <a:spLocks noGrp="1"/>
          </p:cNvSpPr>
          <p:nvPr>
            <p:ph type="title"/>
          </p:nvPr>
        </p:nvSpPr>
        <p:spPr/>
        <p:txBody>
          <a:bodyPr>
            <a:normAutofit fontScale="90000"/>
          </a:bodyPr>
          <a:lstStyle/>
          <a:p>
            <a:r>
              <a:rPr lang="en-US" dirty="0"/>
              <a:t>Persuasive Technologies and Behavioral Change</a:t>
            </a:r>
            <a:endParaRPr lang="en-PK" dirty="0"/>
          </a:p>
        </p:txBody>
      </p:sp>
      <p:sp>
        <p:nvSpPr>
          <p:cNvPr id="3" name="Content Placeholder 2">
            <a:extLst>
              <a:ext uri="{FF2B5EF4-FFF2-40B4-BE49-F238E27FC236}">
                <a16:creationId xmlns:a16="http://schemas.microsoft.com/office/drawing/2014/main" id="{270BB698-FFC5-F0FE-2FA3-7BC4E92B370D}"/>
              </a:ext>
            </a:extLst>
          </p:cNvPr>
          <p:cNvSpPr>
            <a:spLocks noGrp="1"/>
          </p:cNvSpPr>
          <p:nvPr>
            <p:ph idx="1"/>
          </p:nvPr>
        </p:nvSpPr>
        <p:spPr>
          <a:xfrm>
            <a:off x="1435608" y="1447800"/>
            <a:ext cx="4203192" cy="4800600"/>
          </a:xfrm>
        </p:spPr>
        <p:txBody>
          <a:bodyPr>
            <a:normAutofit/>
          </a:bodyPr>
          <a:lstStyle/>
          <a:p>
            <a:pPr marL="82296" indent="0" algn="just">
              <a:buNone/>
            </a:pPr>
            <a:r>
              <a:rPr lang="en-GB" sz="2400" dirty="0"/>
              <a:t>Here the emphasis is on changing someone’s habits or doing something that will improve an individual’s well-being through monitoring their </a:t>
            </a:r>
            <a:r>
              <a:rPr lang="en-GB" sz="2400" dirty="0" err="1"/>
              <a:t>behavior</a:t>
            </a:r>
            <a:r>
              <a:rPr lang="en-GB" sz="2400" dirty="0"/>
              <a:t>. </a:t>
            </a:r>
          </a:p>
          <a:p>
            <a:pPr marL="82296" indent="0" algn="just">
              <a:buNone/>
            </a:pPr>
            <a:endParaRPr lang="en-GB" sz="2400" dirty="0"/>
          </a:p>
          <a:p>
            <a:pPr marL="82296" indent="0" algn="just">
              <a:buNone/>
            </a:pPr>
            <a:r>
              <a:rPr lang="en-GB" sz="2400" dirty="0"/>
              <a:t>Persuasive designs may include enticing, cajoling, or nudging someone into doing something through the use of persuasive technology.</a:t>
            </a:r>
            <a:endParaRPr lang="en-PK" sz="2400" dirty="0"/>
          </a:p>
        </p:txBody>
      </p:sp>
      <p:pic>
        <p:nvPicPr>
          <p:cNvPr id="15362" name="Picture 2" descr="Traditional Business V/S Digital Business &amp; Business models">
            <a:extLst>
              <a:ext uri="{FF2B5EF4-FFF2-40B4-BE49-F238E27FC236}">
                <a16:creationId xmlns:a16="http://schemas.microsoft.com/office/drawing/2014/main" id="{9CC2B695-17AF-3593-DD15-12C018B912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666" t="2592" r="1446" b="4074"/>
          <a:stretch/>
        </p:blipFill>
        <p:spPr bwMode="auto">
          <a:xfrm>
            <a:off x="5954543" y="2057400"/>
            <a:ext cx="3172014" cy="3209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030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0BD-DA96-8081-1F25-FC2EB1ED6907}"/>
              </a:ext>
            </a:extLst>
          </p:cNvPr>
          <p:cNvSpPr>
            <a:spLocks noGrp="1"/>
          </p:cNvSpPr>
          <p:nvPr>
            <p:ph type="title"/>
          </p:nvPr>
        </p:nvSpPr>
        <p:spPr/>
        <p:txBody>
          <a:bodyPr>
            <a:normAutofit fontScale="90000"/>
          </a:bodyPr>
          <a:lstStyle/>
          <a:p>
            <a:r>
              <a:rPr lang="en-US" dirty="0"/>
              <a:t>Example- Nintendo’s Pokémon Pikachu (1998)</a:t>
            </a:r>
            <a:endParaRPr lang="en-PK" dirty="0"/>
          </a:p>
        </p:txBody>
      </p:sp>
      <p:pic>
        <p:nvPicPr>
          <p:cNvPr id="5" name="Content Placeholder 4">
            <a:extLst>
              <a:ext uri="{FF2B5EF4-FFF2-40B4-BE49-F238E27FC236}">
                <a16:creationId xmlns:a16="http://schemas.microsoft.com/office/drawing/2014/main" id="{3C2BC17F-393F-13AC-7B03-3C962F2EA23A}"/>
              </a:ext>
            </a:extLst>
          </p:cNvPr>
          <p:cNvPicPr>
            <a:picLocks noGrp="1" noChangeAspect="1"/>
          </p:cNvPicPr>
          <p:nvPr>
            <p:ph idx="1"/>
          </p:nvPr>
        </p:nvPicPr>
        <p:blipFill>
          <a:blip r:embed="rId2"/>
          <a:stretch>
            <a:fillRect/>
          </a:stretch>
        </p:blipFill>
        <p:spPr>
          <a:xfrm>
            <a:off x="3352800" y="2286000"/>
            <a:ext cx="2800350" cy="3400425"/>
          </a:xfrm>
        </p:spPr>
      </p:pic>
    </p:spTree>
    <p:extLst>
      <p:ext uri="{BB962C8B-B14F-4D97-AF65-F5344CB8AC3E}">
        <p14:creationId xmlns:p14="http://schemas.microsoft.com/office/powerpoint/2010/main" val="1568156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9148-71CE-3FD1-3287-3593047110A5}"/>
              </a:ext>
            </a:extLst>
          </p:cNvPr>
          <p:cNvSpPr>
            <a:spLocks noGrp="1"/>
          </p:cNvSpPr>
          <p:nvPr>
            <p:ph type="title"/>
          </p:nvPr>
        </p:nvSpPr>
        <p:spPr/>
        <p:txBody>
          <a:bodyPr/>
          <a:lstStyle/>
          <a:p>
            <a:r>
              <a:rPr lang="en-US" dirty="0"/>
              <a:t>Example - </a:t>
            </a:r>
            <a:r>
              <a:rPr lang="en-US" dirty="0" err="1"/>
              <a:t>HAPIfork</a:t>
            </a:r>
            <a:endParaRPr lang="en-PK" dirty="0"/>
          </a:p>
        </p:txBody>
      </p:sp>
      <p:sp>
        <p:nvSpPr>
          <p:cNvPr id="7" name="Content Placeholder 6">
            <a:extLst>
              <a:ext uri="{FF2B5EF4-FFF2-40B4-BE49-F238E27FC236}">
                <a16:creationId xmlns:a16="http://schemas.microsoft.com/office/drawing/2014/main" id="{612956C3-2E46-C3C0-54E8-A07645631ADA}"/>
              </a:ext>
            </a:extLst>
          </p:cNvPr>
          <p:cNvSpPr>
            <a:spLocks noGrp="1"/>
          </p:cNvSpPr>
          <p:nvPr>
            <p:ph idx="1"/>
          </p:nvPr>
        </p:nvSpPr>
        <p:spPr/>
        <p:txBody>
          <a:bodyPr/>
          <a:lstStyle/>
          <a:p>
            <a:endParaRPr lang="en-PK" dirty="0"/>
          </a:p>
        </p:txBody>
      </p:sp>
      <p:pic>
        <p:nvPicPr>
          <p:cNvPr id="16386" name="Picture 2">
            <a:extLst>
              <a:ext uri="{FF2B5EF4-FFF2-40B4-BE49-F238E27FC236}">
                <a16:creationId xmlns:a16="http://schemas.microsoft.com/office/drawing/2014/main" id="{7C658BD6-01A4-B706-B0DC-050524CDD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371600"/>
            <a:ext cx="4953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435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55ED-D0E8-482B-D93D-75037DB946C4}"/>
              </a:ext>
            </a:extLst>
          </p:cNvPr>
          <p:cNvSpPr>
            <a:spLocks noGrp="1"/>
          </p:cNvSpPr>
          <p:nvPr>
            <p:ph type="title"/>
          </p:nvPr>
        </p:nvSpPr>
        <p:spPr/>
        <p:txBody>
          <a:bodyPr/>
          <a:lstStyle/>
          <a:p>
            <a:r>
              <a:rPr lang="en-US" dirty="0"/>
              <a:t>Example - Fitbit</a:t>
            </a:r>
            <a:endParaRPr lang="en-PK" dirty="0"/>
          </a:p>
        </p:txBody>
      </p:sp>
      <p:pic>
        <p:nvPicPr>
          <p:cNvPr id="17410" name="Picture 2" descr="Fitbit Versa 4 and Sense 2 smartwatches announced alongside Inspire 3">
            <a:extLst>
              <a:ext uri="{FF2B5EF4-FFF2-40B4-BE49-F238E27FC236}">
                <a16:creationId xmlns:a16="http://schemas.microsoft.com/office/drawing/2014/main" id="{1744F32B-8679-86A7-E424-B5C0E5682B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5100" y="1738908"/>
            <a:ext cx="7499350" cy="421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982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DDC94-C37E-BE5E-EF07-C93D77297666}"/>
              </a:ext>
            </a:extLst>
          </p:cNvPr>
          <p:cNvSpPr>
            <a:spLocks noGrp="1"/>
          </p:cNvSpPr>
          <p:nvPr>
            <p:ph type="title"/>
          </p:nvPr>
        </p:nvSpPr>
        <p:spPr/>
        <p:txBody>
          <a:bodyPr/>
          <a:lstStyle/>
          <a:p>
            <a:r>
              <a:rPr lang="en-US" dirty="0"/>
              <a:t>Example – Personalized Apps</a:t>
            </a:r>
            <a:endParaRPr lang="en-PK" dirty="0"/>
          </a:p>
        </p:txBody>
      </p:sp>
      <p:pic>
        <p:nvPicPr>
          <p:cNvPr id="7" name="Content Placeholder 6" descr="A screenshot of a computer screen&#10;&#10;Description automatically generated with medium confidence">
            <a:extLst>
              <a:ext uri="{FF2B5EF4-FFF2-40B4-BE49-F238E27FC236}">
                <a16:creationId xmlns:a16="http://schemas.microsoft.com/office/drawing/2014/main" id="{4ACC8FD8-133D-EE44-79C0-B59E35A864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600200"/>
            <a:ext cx="2217464" cy="4800600"/>
          </a:xfrm>
        </p:spPr>
      </p:pic>
      <p:pic>
        <p:nvPicPr>
          <p:cNvPr id="18434" name="Picture 2" descr="EmoWatch">
            <a:extLst>
              <a:ext uri="{FF2B5EF4-FFF2-40B4-BE49-F238E27FC236}">
                <a16:creationId xmlns:a16="http://schemas.microsoft.com/office/drawing/2014/main" id="{75E03180-FBDB-B8AA-A67D-9474D92DA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544762"/>
            <a:ext cx="4367212" cy="291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643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0C48-E51C-4702-C78F-4ACB21324956}"/>
              </a:ext>
            </a:extLst>
          </p:cNvPr>
          <p:cNvSpPr>
            <a:spLocks noGrp="1"/>
          </p:cNvSpPr>
          <p:nvPr>
            <p:ph type="title"/>
          </p:nvPr>
        </p:nvSpPr>
        <p:spPr/>
        <p:txBody>
          <a:bodyPr/>
          <a:lstStyle/>
          <a:p>
            <a:r>
              <a:rPr lang="en-US" dirty="0"/>
              <a:t>Emotions </a:t>
            </a:r>
            <a:endParaRPr lang="en-PK" dirty="0"/>
          </a:p>
        </p:txBody>
      </p:sp>
      <p:sp>
        <p:nvSpPr>
          <p:cNvPr id="3" name="Content Placeholder 2">
            <a:extLst>
              <a:ext uri="{FF2B5EF4-FFF2-40B4-BE49-F238E27FC236}">
                <a16:creationId xmlns:a16="http://schemas.microsoft.com/office/drawing/2014/main" id="{1C11B5BC-84FE-5511-2602-2D333AEB756C}"/>
              </a:ext>
            </a:extLst>
          </p:cNvPr>
          <p:cNvSpPr>
            <a:spLocks noGrp="1"/>
          </p:cNvSpPr>
          <p:nvPr>
            <p:ph idx="1"/>
          </p:nvPr>
        </p:nvSpPr>
        <p:spPr/>
        <p:txBody>
          <a:bodyPr>
            <a:normAutofit fontScale="92500" lnSpcReduction="20000"/>
          </a:bodyPr>
          <a:lstStyle/>
          <a:p>
            <a:r>
              <a:rPr lang="en-GB" sz="2600" dirty="0"/>
              <a:t>Change in mood and feeling is continuous therefore it is often difficult to predict how we will feel at different times. </a:t>
            </a:r>
          </a:p>
          <a:p>
            <a:r>
              <a:rPr lang="en-GB" sz="2600" dirty="0"/>
              <a:t>To understand how emotions affect </a:t>
            </a:r>
            <a:r>
              <a:rPr lang="en-GB" sz="2600" dirty="0" err="1"/>
              <a:t>behavior</a:t>
            </a:r>
            <a:r>
              <a:rPr lang="en-GB" sz="2600" dirty="0"/>
              <a:t> and how </a:t>
            </a:r>
            <a:r>
              <a:rPr lang="en-GB" sz="2600" dirty="0" err="1"/>
              <a:t>behavior</a:t>
            </a:r>
            <a:r>
              <a:rPr lang="en-GB" sz="2600" dirty="0"/>
              <a:t> affects emotions we should examine how people express themselves and read each other’s expressions. </a:t>
            </a:r>
          </a:p>
          <a:p>
            <a:pPr marL="658368" lvl="2" indent="0">
              <a:buNone/>
            </a:pPr>
            <a:r>
              <a:rPr lang="en-GB" sz="1900" dirty="0"/>
              <a:t>Understanding of  relationship between facial expressions, body language, gestures, and tone of voice etc.</a:t>
            </a:r>
          </a:p>
          <a:p>
            <a:pPr marL="658368" lvl="2" indent="0">
              <a:buNone/>
            </a:pPr>
            <a:r>
              <a:rPr lang="en-GB" sz="1800" dirty="0"/>
              <a:t> </a:t>
            </a:r>
          </a:p>
          <a:p>
            <a:pPr marL="658368" lvl="2" indent="0">
              <a:buNone/>
            </a:pPr>
            <a:endParaRPr lang="en-GB" sz="1800" dirty="0"/>
          </a:p>
          <a:p>
            <a:pPr marL="82296" indent="0">
              <a:buNone/>
            </a:pPr>
            <a:r>
              <a:rPr lang="en-GB" sz="2400" dirty="0">
                <a:solidFill>
                  <a:schemeClr val="accent3"/>
                </a:solidFill>
              </a:rPr>
              <a:t>Hence the role of emotion is </a:t>
            </a:r>
          </a:p>
          <a:p>
            <a:pPr marL="82296" indent="0">
              <a:buNone/>
            </a:pPr>
            <a:r>
              <a:rPr lang="en-GB" sz="2400" dirty="0">
                <a:solidFill>
                  <a:schemeClr val="accent3"/>
                </a:solidFill>
              </a:rPr>
              <a:t>more complicated than a simple </a:t>
            </a:r>
          </a:p>
          <a:p>
            <a:pPr marL="82296" indent="0">
              <a:buNone/>
            </a:pPr>
            <a:r>
              <a:rPr lang="en-GB" sz="2400" dirty="0">
                <a:solidFill>
                  <a:schemeClr val="accent3"/>
                </a:solidFill>
              </a:rPr>
              <a:t>cause-and-effect model.</a:t>
            </a:r>
          </a:p>
          <a:p>
            <a:pPr marL="82296" indent="0">
              <a:buNone/>
            </a:pPr>
            <a:r>
              <a:rPr lang="en-US" sz="1400" dirty="0"/>
              <a:t>(Baumeister et al. (2007)</a:t>
            </a:r>
            <a:endParaRPr lang="en-US" sz="2400" dirty="0">
              <a:solidFill>
                <a:srgbClr val="FF0000"/>
              </a:solidFill>
            </a:endParaRPr>
          </a:p>
        </p:txBody>
      </p:sp>
      <p:pic>
        <p:nvPicPr>
          <p:cNvPr id="1026" name="Picture 2" descr="The design of emotions and emotional intelligence | by Priya Saraswat | UX  Collective">
            <a:extLst>
              <a:ext uri="{FF2B5EF4-FFF2-40B4-BE49-F238E27FC236}">
                <a16:creationId xmlns:a16="http://schemas.microsoft.com/office/drawing/2014/main" id="{B1514046-4325-D47B-77E2-1B7A2C65A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4444141"/>
            <a:ext cx="2262187" cy="193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348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1543-67BE-BC70-F289-0CF5AECFD99A}"/>
              </a:ext>
            </a:extLst>
          </p:cNvPr>
          <p:cNvSpPr>
            <a:spLocks noGrp="1"/>
          </p:cNvSpPr>
          <p:nvPr>
            <p:ph type="title"/>
          </p:nvPr>
        </p:nvSpPr>
        <p:spPr/>
        <p:txBody>
          <a:bodyPr/>
          <a:lstStyle/>
          <a:p>
            <a:r>
              <a:rPr lang="en-US" dirty="0"/>
              <a:t>Deceptive Technology</a:t>
            </a:r>
            <a:endParaRPr lang="en-PK" dirty="0"/>
          </a:p>
        </p:txBody>
      </p:sp>
      <p:sp>
        <p:nvSpPr>
          <p:cNvPr id="3" name="Content Placeholder 2">
            <a:extLst>
              <a:ext uri="{FF2B5EF4-FFF2-40B4-BE49-F238E27FC236}">
                <a16:creationId xmlns:a16="http://schemas.microsoft.com/office/drawing/2014/main" id="{B0D0FBAB-7C39-FDFC-157F-7BC2973051E2}"/>
              </a:ext>
            </a:extLst>
          </p:cNvPr>
          <p:cNvSpPr>
            <a:spLocks noGrp="1"/>
          </p:cNvSpPr>
          <p:nvPr>
            <p:ph idx="1"/>
          </p:nvPr>
        </p:nvSpPr>
        <p:spPr/>
        <p:txBody>
          <a:bodyPr/>
          <a:lstStyle/>
          <a:p>
            <a:pPr marL="82296" indent="0">
              <a:buNone/>
            </a:pPr>
            <a:r>
              <a:rPr lang="en-GB" sz="2400" dirty="0"/>
              <a:t>Deceptive phishing is the most common type of phishing scam. In this ploy, fraudsters impersonate a legitimate company to steal people's personal data or login credentials. Those emails use threats and a sense of urgency to scare users into doing what the attackers want.</a:t>
            </a:r>
            <a:endParaRPr lang="en-PK" sz="2400" dirty="0"/>
          </a:p>
        </p:txBody>
      </p:sp>
      <p:pic>
        <p:nvPicPr>
          <p:cNvPr id="19458" name="Picture 2" descr="What is Phishing Attack? | Phishing Techniques and Prevention Methods">
            <a:extLst>
              <a:ext uri="{FF2B5EF4-FFF2-40B4-BE49-F238E27FC236}">
                <a16:creationId xmlns:a16="http://schemas.microsoft.com/office/drawing/2014/main" id="{C2CEA2D0-A35D-0362-1706-4DB5D3BC81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88" b="15558"/>
          <a:stretch/>
        </p:blipFill>
        <p:spPr bwMode="auto">
          <a:xfrm>
            <a:off x="2819400" y="4114800"/>
            <a:ext cx="41338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495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EDA1-41A9-92D2-490B-03DDB6AB66AB}"/>
              </a:ext>
            </a:extLst>
          </p:cNvPr>
          <p:cNvSpPr>
            <a:spLocks noGrp="1"/>
          </p:cNvSpPr>
          <p:nvPr>
            <p:ph type="title"/>
          </p:nvPr>
        </p:nvSpPr>
        <p:spPr/>
        <p:txBody>
          <a:bodyPr/>
          <a:lstStyle/>
          <a:p>
            <a:r>
              <a:rPr lang="en-US" dirty="0"/>
              <a:t>Anthropomorphism </a:t>
            </a:r>
            <a:endParaRPr lang="en-PK" dirty="0"/>
          </a:p>
        </p:txBody>
      </p:sp>
      <p:sp>
        <p:nvSpPr>
          <p:cNvPr id="3" name="Content Placeholder 2">
            <a:extLst>
              <a:ext uri="{FF2B5EF4-FFF2-40B4-BE49-F238E27FC236}">
                <a16:creationId xmlns:a16="http://schemas.microsoft.com/office/drawing/2014/main" id="{5C2A5750-AC7B-A18F-D439-BD3D0612E2BD}"/>
              </a:ext>
            </a:extLst>
          </p:cNvPr>
          <p:cNvSpPr>
            <a:spLocks noGrp="1"/>
          </p:cNvSpPr>
          <p:nvPr>
            <p:ph idx="1"/>
          </p:nvPr>
        </p:nvSpPr>
        <p:spPr/>
        <p:txBody>
          <a:bodyPr/>
          <a:lstStyle/>
          <a:p>
            <a:pPr marL="82296" indent="0" algn="just">
              <a:buNone/>
            </a:pPr>
            <a:r>
              <a:rPr lang="en-GB" dirty="0"/>
              <a:t>Anthropomorphism is the propensity people have to attribute human qualities to animals and objects. </a:t>
            </a:r>
          </a:p>
          <a:p>
            <a:pPr algn="just"/>
            <a:r>
              <a:rPr lang="en-GB" dirty="0"/>
              <a:t>Toys</a:t>
            </a:r>
          </a:p>
          <a:p>
            <a:pPr algn="just"/>
            <a:r>
              <a:rPr lang="en-GB" dirty="0"/>
              <a:t>Robots</a:t>
            </a:r>
          </a:p>
          <a:p>
            <a:pPr algn="just"/>
            <a:r>
              <a:rPr lang="en-GB" dirty="0"/>
              <a:t>Devices</a:t>
            </a:r>
          </a:p>
        </p:txBody>
      </p:sp>
      <p:pic>
        <p:nvPicPr>
          <p:cNvPr id="20482" name="Picture 2" descr="Anthropomorphism - Alchetron, The Free Social Encyclopedia">
            <a:extLst>
              <a:ext uri="{FF2B5EF4-FFF2-40B4-BE49-F238E27FC236}">
                <a16:creationId xmlns:a16="http://schemas.microsoft.com/office/drawing/2014/main" id="{CD9E8C9F-00B8-14A4-EDC0-A4EEA62CA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717" y="3613924"/>
            <a:ext cx="3800475" cy="296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414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34C6-B676-991D-1550-CDFB5880F714}"/>
              </a:ext>
            </a:extLst>
          </p:cNvPr>
          <p:cNvSpPr>
            <a:spLocks noGrp="1"/>
          </p:cNvSpPr>
          <p:nvPr>
            <p:ph type="title"/>
          </p:nvPr>
        </p:nvSpPr>
        <p:spPr/>
        <p:txBody>
          <a:bodyPr/>
          <a:lstStyle/>
          <a:p>
            <a:r>
              <a:rPr lang="en-US" dirty="0"/>
              <a:t>Example – </a:t>
            </a:r>
            <a:r>
              <a:rPr lang="en-US" dirty="0" err="1"/>
              <a:t>Luvabella</a:t>
            </a:r>
            <a:r>
              <a:rPr lang="en-US" dirty="0"/>
              <a:t> </a:t>
            </a:r>
            <a:endParaRPr lang="en-PK" dirty="0"/>
          </a:p>
        </p:txBody>
      </p:sp>
      <p:pic>
        <p:nvPicPr>
          <p:cNvPr id="21508" name="Picture 4">
            <a:extLst>
              <a:ext uri="{FF2B5EF4-FFF2-40B4-BE49-F238E27FC236}">
                <a16:creationId xmlns:a16="http://schemas.microsoft.com/office/drawing/2014/main" id="{6912FF7A-2350-FFAA-3247-50228DFA0E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1800" y="1676400"/>
            <a:ext cx="4073652" cy="40736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D41C77-CE17-9EB6-A2C9-9484128084DD}"/>
              </a:ext>
            </a:extLst>
          </p:cNvPr>
          <p:cNvSpPr txBox="1"/>
          <p:nvPr/>
        </p:nvSpPr>
        <p:spPr>
          <a:xfrm>
            <a:off x="2015992" y="6398696"/>
            <a:ext cx="6337312" cy="369332"/>
          </a:xfrm>
          <a:prstGeom prst="rect">
            <a:avLst/>
          </a:prstGeom>
          <a:noFill/>
        </p:spPr>
        <p:txBody>
          <a:bodyPr wrap="none" rtlCol="0">
            <a:spAutoFit/>
          </a:bodyPr>
          <a:lstStyle/>
          <a:p>
            <a:r>
              <a:rPr lang="en-GB" dirty="0" err="1">
                <a:hlinkClick r:id="rId3"/>
              </a:rPr>
              <a:t>Luvabella</a:t>
            </a:r>
            <a:r>
              <a:rPr lang="en-GB" dirty="0">
                <a:hlinkClick r:id="rId3"/>
              </a:rPr>
              <a:t> | Meet </a:t>
            </a:r>
            <a:r>
              <a:rPr lang="en-GB" dirty="0" err="1">
                <a:hlinkClick r:id="rId3"/>
              </a:rPr>
              <a:t>Luvabeau</a:t>
            </a:r>
            <a:r>
              <a:rPr lang="en-GB" dirty="0">
                <a:hlinkClick r:id="rId3"/>
              </a:rPr>
              <a:t> - Only Available at Toys R Us - YouTube</a:t>
            </a:r>
            <a:endParaRPr lang="en-PK" dirty="0"/>
          </a:p>
        </p:txBody>
      </p:sp>
    </p:spTree>
    <p:extLst>
      <p:ext uri="{BB962C8B-B14F-4D97-AF65-F5344CB8AC3E}">
        <p14:creationId xmlns:p14="http://schemas.microsoft.com/office/powerpoint/2010/main" val="802826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59AD-562A-B5C3-15F1-F6E88198FEF2}"/>
              </a:ext>
            </a:extLst>
          </p:cNvPr>
          <p:cNvSpPr>
            <a:spLocks noGrp="1"/>
          </p:cNvSpPr>
          <p:nvPr>
            <p:ph type="title"/>
          </p:nvPr>
        </p:nvSpPr>
        <p:spPr/>
        <p:txBody>
          <a:bodyPr/>
          <a:lstStyle/>
          <a:p>
            <a:r>
              <a:rPr lang="en-US" dirty="0"/>
              <a:t>Example – AIBO</a:t>
            </a:r>
            <a:endParaRPr lang="en-PK" dirty="0"/>
          </a:p>
        </p:txBody>
      </p:sp>
      <p:pic>
        <p:nvPicPr>
          <p:cNvPr id="22530" name="Picture 2" descr="Sony sells 11,000 units of robot dog Aibo">
            <a:extLst>
              <a:ext uri="{FF2B5EF4-FFF2-40B4-BE49-F238E27FC236}">
                <a16:creationId xmlns:a16="http://schemas.microsoft.com/office/drawing/2014/main" id="{9A767C5F-94CE-515D-D0AC-F92EC6988D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3475" y="2109787"/>
            <a:ext cx="55626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76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F725-DEA2-77A6-11BC-20946BE347F0}"/>
              </a:ext>
            </a:extLst>
          </p:cNvPr>
          <p:cNvSpPr>
            <a:spLocks noGrp="1"/>
          </p:cNvSpPr>
          <p:nvPr>
            <p:ph type="title"/>
          </p:nvPr>
        </p:nvSpPr>
        <p:spPr/>
        <p:txBody>
          <a:bodyPr/>
          <a:lstStyle/>
          <a:p>
            <a:r>
              <a:rPr lang="en-US" dirty="0"/>
              <a:t>Example - Zora</a:t>
            </a:r>
            <a:endParaRPr lang="en-PK" dirty="0"/>
          </a:p>
        </p:txBody>
      </p:sp>
      <p:pic>
        <p:nvPicPr>
          <p:cNvPr id="23554" name="Picture 2" descr="Can These Little Robots Ease the Big Eldercare Crunch?">
            <a:extLst>
              <a:ext uri="{FF2B5EF4-FFF2-40B4-BE49-F238E27FC236}">
                <a16:creationId xmlns:a16="http://schemas.microsoft.com/office/drawing/2014/main" id="{DEDA34D0-DBD7-4657-2C3E-FCB9DA6751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6263555" cy="417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136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298C-5DA8-11F5-0333-D47E13311AA4}"/>
              </a:ext>
            </a:extLst>
          </p:cNvPr>
          <p:cNvSpPr>
            <a:spLocks noGrp="1"/>
          </p:cNvSpPr>
          <p:nvPr>
            <p:ph type="title"/>
          </p:nvPr>
        </p:nvSpPr>
        <p:spPr/>
        <p:txBody>
          <a:bodyPr/>
          <a:lstStyle/>
          <a:p>
            <a:r>
              <a:rPr lang="en-US" dirty="0"/>
              <a:t>Conclusion </a:t>
            </a:r>
            <a:endParaRPr lang="en-PK" dirty="0"/>
          </a:p>
        </p:txBody>
      </p:sp>
      <p:sp>
        <p:nvSpPr>
          <p:cNvPr id="3" name="Content Placeholder 2">
            <a:extLst>
              <a:ext uri="{FF2B5EF4-FFF2-40B4-BE49-F238E27FC236}">
                <a16:creationId xmlns:a16="http://schemas.microsoft.com/office/drawing/2014/main" id="{E473D544-1329-9A29-17FF-3B1D152BE187}"/>
              </a:ext>
            </a:extLst>
          </p:cNvPr>
          <p:cNvSpPr>
            <a:spLocks noGrp="1"/>
          </p:cNvSpPr>
          <p:nvPr>
            <p:ph idx="1"/>
          </p:nvPr>
        </p:nvSpPr>
        <p:spPr/>
        <p:txBody>
          <a:bodyPr/>
          <a:lstStyle/>
          <a:p>
            <a:r>
              <a:rPr lang="en-US" dirty="0"/>
              <a:t>Emotions and the user experience</a:t>
            </a:r>
          </a:p>
          <a:p>
            <a:r>
              <a:rPr lang="en-US" dirty="0"/>
              <a:t>Expressive interfaces and emotional design</a:t>
            </a:r>
          </a:p>
          <a:p>
            <a:r>
              <a:rPr lang="en-US" dirty="0"/>
              <a:t>Annoying interfaces</a:t>
            </a:r>
          </a:p>
          <a:p>
            <a:r>
              <a:rPr lang="en-US" dirty="0"/>
              <a:t>Effective computing and emotional AI</a:t>
            </a:r>
          </a:p>
          <a:p>
            <a:r>
              <a:rPr lang="en-US" dirty="0"/>
              <a:t>Persuasive technology and behavior change</a:t>
            </a:r>
          </a:p>
          <a:p>
            <a:r>
              <a:rPr lang="en-US" dirty="0"/>
              <a:t>Anthropomorphism </a:t>
            </a:r>
            <a:endParaRPr lang="en-PK" dirty="0"/>
          </a:p>
        </p:txBody>
      </p:sp>
    </p:spTree>
    <p:extLst>
      <p:ext uri="{BB962C8B-B14F-4D97-AF65-F5344CB8AC3E}">
        <p14:creationId xmlns:p14="http://schemas.microsoft.com/office/powerpoint/2010/main" val="3714571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9080-3157-6C60-1E57-873C40005916}"/>
              </a:ext>
            </a:extLst>
          </p:cNvPr>
          <p:cNvSpPr>
            <a:spLocks noGrp="1"/>
          </p:cNvSpPr>
          <p:nvPr>
            <p:ph type="title"/>
          </p:nvPr>
        </p:nvSpPr>
        <p:spPr/>
        <p:txBody>
          <a:bodyPr/>
          <a:lstStyle/>
          <a:p>
            <a:r>
              <a:rPr lang="en-US" dirty="0"/>
              <a:t>Type of Emotions</a:t>
            </a:r>
            <a:endParaRPr lang="en-PK" dirty="0"/>
          </a:p>
        </p:txBody>
      </p:sp>
      <p:sp>
        <p:nvSpPr>
          <p:cNvPr id="3" name="Content Placeholder 2">
            <a:extLst>
              <a:ext uri="{FF2B5EF4-FFF2-40B4-BE49-F238E27FC236}">
                <a16:creationId xmlns:a16="http://schemas.microsoft.com/office/drawing/2014/main" id="{63782994-A81A-E8FA-22AD-2A9C5BA1961D}"/>
              </a:ext>
            </a:extLst>
          </p:cNvPr>
          <p:cNvSpPr>
            <a:spLocks noGrp="1"/>
          </p:cNvSpPr>
          <p:nvPr>
            <p:ph idx="1"/>
          </p:nvPr>
        </p:nvSpPr>
        <p:spPr>
          <a:xfrm>
            <a:off x="1435608" y="1447800"/>
            <a:ext cx="4050792" cy="4800600"/>
          </a:xfrm>
        </p:spPr>
        <p:txBody>
          <a:bodyPr>
            <a:normAutofit/>
          </a:bodyPr>
          <a:lstStyle/>
          <a:p>
            <a:pPr marL="596646" indent="-514350">
              <a:buFont typeface="+mj-lt"/>
              <a:buAutoNum type="arabicPeriod"/>
            </a:pPr>
            <a:r>
              <a:rPr lang="en-GB" sz="2000" b="1" dirty="0"/>
              <a:t>Automatic Emotions </a:t>
            </a:r>
            <a:r>
              <a:rPr lang="en-GB" sz="2000" dirty="0"/>
              <a:t>(aka affect) happen rapidly, typically within a fraction of a second and, likewise, may dissipate just as quickly. </a:t>
            </a:r>
          </a:p>
          <a:p>
            <a:pPr marL="82296" indent="0">
              <a:buNone/>
            </a:pPr>
            <a:endParaRPr lang="en-GB" sz="2000" dirty="0"/>
          </a:p>
          <a:p>
            <a:pPr marL="596646" indent="-514350">
              <a:buFont typeface="+mj-lt"/>
              <a:buAutoNum type="arabicPeriod"/>
            </a:pPr>
            <a:r>
              <a:rPr lang="en-GB" sz="2000" b="1" dirty="0"/>
              <a:t>Conscious Emotions </a:t>
            </a:r>
            <a:r>
              <a:rPr lang="en-GB" sz="2000" dirty="0"/>
              <a:t>(aka reflections) tend to be slow to develop and equally slow to dissipate, and they are often the result of a conscious cognitive </a:t>
            </a:r>
            <a:r>
              <a:rPr lang="en-GB" sz="2000" dirty="0" err="1"/>
              <a:t>behavior</a:t>
            </a:r>
            <a:r>
              <a:rPr lang="en-GB" sz="2000" dirty="0"/>
              <a:t>, such as weighing the odds or contemplation</a:t>
            </a:r>
            <a:endParaRPr lang="en-PK" sz="2000" dirty="0"/>
          </a:p>
        </p:txBody>
      </p:sp>
      <p:pic>
        <p:nvPicPr>
          <p:cNvPr id="5" name="Picture 4">
            <a:extLst>
              <a:ext uri="{FF2B5EF4-FFF2-40B4-BE49-F238E27FC236}">
                <a16:creationId xmlns:a16="http://schemas.microsoft.com/office/drawing/2014/main" id="{0796A9B7-542E-574A-21D7-AE7BC303F251}"/>
              </a:ext>
            </a:extLst>
          </p:cNvPr>
          <p:cNvPicPr>
            <a:picLocks noChangeAspect="1"/>
          </p:cNvPicPr>
          <p:nvPr/>
        </p:nvPicPr>
        <p:blipFill>
          <a:blip r:embed="rId2"/>
          <a:stretch>
            <a:fillRect/>
          </a:stretch>
        </p:blipFill>
        <p:spPr>
          <a:xfrm>
            <a:off x="5511799" y="2057400"/>
            <a:ext cx="3169503" cy="3352800"/>
          </a:xfrm>
          <a:prstGeom prst="rect">
            <a:avLst/>
          </a:prstGeom>
        </p:spPr>
      </p:pic>
    </p:spTree>
    <p:extLst>
      <p:ext uri="{BB962C8B-B14F-4D97-AF65-F5344CB8AC3E}">
        <p14:creationId xmlns:p14="http://schemas.microsoft.com/office/powerpoint/2010/main" val="335603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BC0C-F523-F9E4-D6F8-95ECBDAE6094}"/>
              </a:ext>
            </a:extLst>
          </p:cNvPr>
          <p:cNvSpPr>
            <a:spLocks noGrp="1"/>
          </p:cNvSpPr>
          <p:nvPr>
            <p:ph type="title"/>
          </p:nvPr>
        </p:nvSpPr>
        <p:spPr/>
        <p:txBody>
          <a:bodyPr/>
          <a:lstStyle/>
          <a:p>
            <a:r>
              <a:rPr lang="en-US" dirty="0"/>
              <a:t>Understanding Emotions </a:t>
            </a:r>
            <a:endParaRPr lang="en-PK" dirty="0"/>
          </a:p>
        </p:txBody>
      </p:sp>
      <p:sp>
        <p:nvSpPr>
          <p:cNvPr id="3" name="Content Placeholder 2">
            <a:extLst>
              <a:ext uri="{FF2B5EF4-FFF2-40B4-BE49-F238E27FC236}">
                <a16:creationId xmlns:a16="http://schemas.microsoft.com/office/drawing/2014/main" id="{BCD6B2BE-37FB-1724-B541-708DC74DDD5C}"/>
              </a:ext>
            </a:extLst>
          </p:cNvPr>
          <p:cNvSpPr>
            <a:spLocks noGrp="1"/>
          </p:cNvSpPr>
          <p:nvPr>
            <p:ph idx="1"/>
          </p:nvPr>
        </p:nvSpPr>
        <p:spPr/>
        <p:txBody>
          <a:bodyPr>
            <a:normAutofit/>
          </a:bodyPr>
          <a:lstStyle/>
          <a:p>
            <a:pPr marL="82296" indent="0">
              <a:buNone/>
            </a:pPr>
            <a:r>
              <a:rPr lang="en-GB" sz="2800" dirty="0"/>
              <a:t>Understanding how emotions work provides a way of considering how to design for user experiences that can trigger affect or reflection.</a:t>
            </a:r>
          </a:p>
          <a:p>
            <a:pPr marL="603504" lvl="2" indent="0">
              <a:buNone/>
            </a:pPr>
            <a:r>
              <a:rPr lang="en-GB" sz="2000" dirty="0"/>
              <a:t>For example: when people are happy, they are more likely to overlook and cope with minor problems. In contrast, when someone is anxious or angry, they are more likely to be less tolerant.</a:t>
            </a:r>
          </a:p>
          <a:p>
            <a:pPr marL="603504" lvl="2" indent="0">
              <a:buNone/>
            </a:pPr>
            <a:endParaRPr lang="en-GB" sz="2000" dirty="0"/>
          </a:p>
          <a:p>
            <a:pPr marL="82296" indent="0">
              <a:buNone/>
            </a:pPr>
            <a:r>
              <a:rPr lang="en-GB" sz="2800" dirty="0">
                <a:solidFill>
                  <a:schemeClr val="accent3"/>
                </a:solidFill>
              </a:rPr>
              <a:t>“Things intended to be used under stressful situations require a lot more care, with much more attention to detail”</a:t>
            </a:r>
            <a:r>
              <a:rPr lang="en-US" sz="2800" dirty="0">
                <a:solidFill>
                  <a:schemeClr val="accent3"/>
                </a:solidFill>
              </a:rPr>
              <a:t> </a:t>
            </a:r>
            <a:r>
              <a:rPr lang="en-US" sz="2000" dirty="0"/>
              <a:t>(Norman, 2005, p. 26)</a:t>
            </a:r>
            <a:endParaRPr lang="en-PK" sz="2800" dirty="0"/>
          </a:p>
        </p:txBody>
      </p:sp>
    </p:spTree>
    <p:extLst>
      <p:ext uri="{BB962C8B-B14F-4D97-AF65-F5344CB8AC3E}">
        <p14:creationId xmlns:p14="http://schemas.microsoft.com/office/powerpoint/2010/main" val="2503845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gnition, Emotions, and Behavior Stock Illustration - Illustration of  cognition, relationship: 85698499">
            <a:extLst>
              <a:ext uri="{FF2B5EF4-FFF2-40B4-BE49-F238E27FC236}">
                <a16:creationId xmlns:a16="http://schemas.microsoft.com/office/drawing/2014/main" id="{CAC24F6E-5AAD-00DF-C0AD-C0F11293DD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89"/>
          <a:stretch/>
        </p:blipFill>
        <p:spPr bwMode="auto">
          <a:xfrm>
            <a:off x="5562601" y="3872002"/>
            <a:ext cx="3371088" cy="27573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18FE0A-D62F-ADC1-25C8-B06315DCF794}"/>
              </a:ext>
            </a:extLst>
          </p:cNvPr>
          <p:cNvSpPr>
            <a:spLocks noGrp="1"/>
          </p:cNvSpPr>
          <p:nvPr>
            <p:ph type="title"/>
          </p:nvPr>
        </p:nvSpPr>
        <p:spPr/>
        <p:txBody>
          <a:bodyPr/>
          <a:lstStyle/>
          <a:p>
            <a:r>
              <a:rPr lang="en-US" dirty="0"/>
              <a:t>Emotions and Behaviors </a:t>
            </a:r>
            <a:endParaRPr lang="en-PK" dirty="0"/>
          </a:p>
        </p:txBody>
      </p:sp>
      <p:sp>
        <p:nvSpPr>
          <p:cNvPr id="3" name="Content Placeholder 2">
            <a:extLst>
              <a:ext uri="{FF2B5EF4-FFF2-40B4-BE49-F238E27FC236}">
                <a16:creationId xmlns:a16="http://schemas.microsoft.com/office/drawing/2014/main" id="{2B6EBBE7-FF52-9F3E-6B41-E015FA346ECA}"/>
              </a:ext>
            </a:extLst>
          </p:cNvPr>
          <p:cNvSpPr>
            <a:spLocks noGrp="1"/>
          </p:cNvSpPr>
          <p:nvPr>
            <p:ph idx="1"/>
          </p:nvPr>
        </p:nvSpPr>
        <p:spPr>
          <a:xfrm>
            <a:off x="1435608" y="1447800"/>
            <a:ext cx="4812792" cy="4800600"/>
          </a:xfrm>
        </p:spPr>
        <p:txBody>
          <a:bodyPr/>
          <a:lstStyle/>
          <a:p>
            <a:r>
              <a:rPr lang="en-US" dirty="0"/>
              <a:t>Fear brings about flight</a:t>
            </a:r>
          </a:p>
          <a:p>
            <a:r>
              <a:rPr lang="en-US" dirty="0"/>
              <a:t>Anger initiates the fight</a:t>
            </a:r>
          </a:p>
          <a:p>
            <a:r>
              <a:rPr lang="en-GB" dirty="0"/>
              <a:t>Nervousness is anxiety and fear</a:t>
            </a:r>
          </a:p>
          <a:p>
            <a:r>
              <a:rPr lang="en-GB" dirty="0"/>
              <a:t>Unpleasant experiences</a:t>
            </a:r>
          </a:p>
          <a:p>
            <a:pPr marL="603504" lvl="2" indent="0">
              <a:buNone/>
            </a:pPr>
            <a:r>
              <a:rPr lang="en-GB" dirty="0"/>
              <a:t>sweating, butterflies in the stomach, quick breathing, heart pounding, and even feelings of nausea.</a:t>
            </a:r>
            <a:endParaRPr lang="en-PK" dirty="0"/>
          </a:p>
        </p:txBody>
      </p:sp>
    </p:spTree>
    <p:extLst>
      <p:ext uri="{BB962C8B-B14F-4D97-AF65-F5344CB8AC3E}">
        <p14:creationId xmlns:p14="http://schemas.microsoft.com/office/powerpoint/2010/main" val="26565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D90A-49B3-9EC2-7952-FAB0B6A6480B}"/>
              </a:ext>
            </a:extLst>
          </p:cNvPr>
          <p:cNvSpPr>
            <a:spLocks noGrp="1"/>
          </p:cNvSpPr>
          <p:nvPr>
            <p:ph type="title"/>
          </p:nvPr>
        </p:nvSpPr>
        <p:spPr/>
        <p:txBody>
          <a:bodyPr>
            <a:normAutofit fontScale="90000"/>
          </a:bodyPr>
          <a:lstStyle/>
          <a:p>
            <a:r>
              <a:rPr lang="en-US" dirty="0"/>
              <a:t>Model of Emotions and Behaviors</a:t>
            </a:r>
            <a:endParaRPr lang="en-PK" dirty="0"/>
          </a:p>
        </p:txBody>
      </p:sp>
      <p:sp>
        <p:nvSpPr>
          <p:cNvPr id="3" name="Content Placeholder 2">
            <a:extLst>
              <a:ext uri="{FF2B5EF4-FFF2-40B4-BE49-F238E27FC236}">
                <a16:creationId xmlns:a16="http://schemas.microsoft.com/office/drawing/2014/main" id="{2231DD4F-7589-4F79-5A40-83E5C7DDB7F7}"/>
              </a:ext>
            </a:extLst>
          </p:cNvPr>
          <p:cNvSpPr>
            <a:spLocks noGrp="1"/>
          </p:cNvSpPr>
          <p:nvPr>
            <p:ph idx="1"/>
          </p:nvPr>
        </p:nvSpPr>
        <p:spPr>
          <a:xfrm>
            <a:off x="1435608" y="1447800"/>
            <a:ext cx="3593592" cy="4800600"/>
          </a:xfrm>
        </p:spPr>
        <p:txBody>
          <a:bodyPr>
            <a:normAutofit fontScale="92500" lnSpcReduction="20000"/>
          </a:bodyPr>
          <a:lstStyle/>
          <a:p>
            <a:pPr marL="82296" indent="0" algn="just">
              <a:buNone/>
            </a:pPr>
            <a:r>
              <a:rPr lang="en-US" sz="2000" dirty="0"/>
              <a:t>This model is couched by the 3 levels of brain.</a:t>
            </a:r>
          </a:p>
          <a:p>
            <a:pPr marL="596646" indent="-514350" algn="just">
              <a:buFont typeface="+mj-lt"/>
              <a:buAutoNum type="arabicPeriod"/>
            </a:pPr>
            <a:r>
              <a:rPr lang="en-GB" sz="2000" b="1" dirty="0"/>
              <a:t>Visceral level: </a:t>
            </a:r>
            <a:r>
              <a:rPr lang="en-GB" sz="2000" dirty="0"/>
              <a:t>at the lowest level, the part of the brain that is prewired to respond automatically to events happening in the physical world. </a:t>
            </a:r>
          </a:p>
          <a:p>
            <a:pPr marL="596646" indent="-514350" algn="just">
              <a:buFont typeface="+mj-lt"/>
              <a:buAutoNum type="arabicPeriod"/>
            </a:pPr>
            <a:endParaRPr lang="en-GB" sz="2000" dirty="0"/>
          </a:p>
          <a:p>
            <a:pPr marL="596646" indent="-514350" algn="just">
              <a:buFont typeface="+mj-lt"/>
              <a:buAutoNum type="arabicPeriod"/>
            </a:pPr>
            <a:r>
              <a:rPr lang="en-GB" sz="2000" b="1" dirty="0"/>
              <a:t>Behavioural level: </a:t>
            </a:r>
            <a:r>
              <a:rPr lang="en-GB" sz="2000" dirty="0"/>
              <a:t>at the next level, brain processes that control everyday behaviours.</a:t>
            </a:r>
          </a:p>
          <a:p>
            <a:pPr marL="596646" indent="-514350" algn="just">
              <a:buFont typeface="+mj-lt"/>
              <a:buAutoNum type="arabicPeriod"/>
            </a:pPr>
            <a:endParaRPr lang="en-GB" sz="2000" dirty="0"/>
          </a:p>
          <a:p>
            <a:pPr marL="596646" indent="-514350" algn="just">
              <a:buFont typeface="+mj-lt"/>
              <a:buAutoNum type="arabicPeriod"/>
            </a:pPr>
            <a:r>
              <a:rPr lang="en-GB" sz="2000" b="1" dirty="0"/>
              <a:t>Reflective level: </a:t>
            </a:r>
            <a:r>
              <a:rPr lang="en-GB" sz="2000" dirty="0"/>
              <a:t>at the highest level, brain processes involved in contemplating. </a:t>
            </a:r>
            <a:endParaRPr lang="en-PK" sz="2000" dirty="0"/>
          </a:p>
        </p:txBody>
      </p:sp>
      <p:pic>
        <p:nvPicPr>
          <p:cNvPr id="5" name="Picture 4">
            <a:extLst>
              <a:ext uri="{FF2B5EF4-FFF2-40B4-BE49-F238E27FC236}">
                <a16:creationId xmlns:a16="http://schemas.microsoft.com/office/drawing/2014/main" id="{048E07BA-A185-10DA-279D-90CB5315F3DE}"/>
              </a:ext>
            </a:extLst>
          </p:cNvPr>
          <p:cNvPicPr>
            <a:picLocks noChangeAspect="1"/>
          </p:cNvPicPr>
          <p:nvPr/>
        </p:nvPicPr>
        <p:blipFill>
          <a:blip r:embed="rId2"/>
          <a:stretch>
            <a:fillRect/>
          </a:stretch>
        </p:blipFill>
        <p:spPr>
          <a:xfrm>
            <a:off x="5008534" y="2057400"/>
            <a:ext cx="4130386" cy="2524125"/>
          </a:xfrm>
          <a:prstGeom prst="rect">
            <a:avLst/>
          </a:prstGeom>
        </p:spPr>
      </p:pic>
      <p:sp>
        <p:nvSpPr>
          <p:cNvPr id="6" name="TextBox 5">
            <a:extLst>
              <a:ext uri="{FF2B5EF4-FFF2-40B4-BE49-F238E27FC236}">
                <a16:creationId xmlns:a16="http://schemas.microsoft.com/office/drawing/2014/main" id="{0AC0E49E-A85C-AD7C-985E-B8B771C20124}"/>
              </a:ext>
            </a:extLst>
          </p:cNvPr>
          <p:cNvSpPr txBox="1"/>
          <p:nvPr/>
        </p:nvSpPr>
        <p:spPr>
          <a:xfrm>
            <a:off x="5519208" y="4581525"/>
            <a:ext cx="3105658" cy="369332"/>
          </a:xfrm>
          <a:prstGeom prst="rect">
            <a:avLst/>
          </a:prstGeom>
          <a:noFill/>
        </p:spPr>
        <p:txBody>
          <a:bodyPr wrap="none" rtlCol="0">
            <a:spAutoFit/>
          </a:bodyPr>
          <a:lstStyle/>
          <a:p>
            <a:r>
              <a:rPr lang="en-US" dirty="0"/>
              <a:t>Anthony </a:t>
            </a:r>
            <a:r>
              <a:rPr lang="en-US" dirty="0" err="1"/>
              <a:t>Ortony</a:t>
            </a:r>
            <a:r>
              <a:rPr lang="en-US" dirty="0"/>
              <a:t> et al.’s (2005) </a:t>
            </a:r>
            <a:endParaRPr lang="en-PK" dirty="0"/>
          </a:p>
        </p:txBody>
      </p:sp>
    </p:spTree>
    <p:extLst>
      <p:ext uri="{BB962C8B-B14F-4D97-AF65-F5344CB8AC3E}">
        <p14:creationId xmlns:p14="http://schemas.microsoft.com/office/powerpoint/2010/main" val="3089092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DB5A1-97A7-DB8B-E839-B505952A1694}"/>
              </a:ext>
            </a:extLst>
          </p:cNvPr>
          <p:cNvSpPr>
            <a:spLocks noGrp="1"/>
          </p:cNvSpPr>
          <p:nvPr>
            <p:ph type="title"/>
          </p:nvPr>
        </p:nvSpPr>
        <p:spPr/>
        <p:txBody>
          <a:bodyPr/>
          <a:lstStyle/>
          <a:p>
            <a:r>
              <a:rPr lang="en-GB" sz="4400" dirty="0"/>
              <a:t>Levels of Brain</a:t>
            </a:r>
            <a:endParaRPr lang="en-PK" dirty="0"/>
          </a:p>
        </p:txBody>
      </p:sp>
      <p:sp>
        <p:nvSpPr>
          <p:cNvPr id="3" name="Content Placeholder 2">
            <a:extLst>
              <a:ext uri="{FF2B5EF4-FFF2-40B4-BE49-F238E27FC236}">
                <a16:creationId xmlns:a16="http://schemas.microsoft.com/office/drawing/2014/main" id="{75A45393-3F87-8627-5377-BE77EFCA33DB}"/>
              </a:ext>
            </a:extLst>
          </p:cNvPr>
          <p:cNvSpPr>
            <a:spLocks noGrp="1"/>
          </p:cNvSpPr>
          <p:nvPr>
            <p:ph idx="1"/>
          </p:nvPr>
        </p:nvSpPr>
        <p:spPr/>
        <p:txBody>
          <a:bodyPr>
            <a:normAutofit fontScale="92500" lnSpcReduction="20000"/>
          </a:bodyPr>
          <a:lstStyle/>
          <a:p>
            <a:r>
              <a:rPr lang="en-GB" dirty="0"/>
              <a:t>Visceral level responds rapidly</a:t>
            </a:r>
          </a:p>
          <a:p>
            <a:pPr marL="603504" lvl="2" indent="0">
              <a:buNone/>
            </a:pPr>
            <a:r>
              <a:rPr lang="en-GB" dirty="0"/>
              <a:t>Makes judgments about what is good or bad, safe or dangerous, pleasurable or abhorrent. </a:t>
            </a:r>
          </a:p>
          <a:p>
            <a:pPr marL="603504" lvl="2" indent="0">
              <a:buNone/>
            </a:pPr>
            <a:r>
              <a:rPr lang="en-GB" dirty="0"/>
              <a:t>Triggers the emotional responses to stimuli (for instance fear, joy, anger, and sadness) For example, many people will experience fear on seeing a lizard.</a:t>
            </a:r>
          </a:p>
          <a:p>
            <a:pPr marL="603504" lvl="2" indent="0">
              <a:buNone/>
            </a:pPr>
            <a:endParaRPr lang="en-GB" dirty="0"/>
          </a:p>
          <a:p>
            <a:pPr marL="539496" indent="-457200"/>
            <a:r>
              <a:rPr lang="en-GB" dirty="0"/>
              <a:t>Behavioural level is where most human activities occur.</a:t>
            </a:r>
          </a:p>
          <a:p>
            <a:pPr marL="539496" indent="-457200"/>
            <a:endParaRPr lang="en-GB" dirty="0"/>
          </a:p>
          <a:p>
            <a:pPr marL="539496" indent="-457200"/>
            <a:r>
              <a:rPr lang="en-GB" dirty="0"/>
              <a:t>Reflective level entails conscious thought where people generalize across events or step back from their daily routines.</a:t>
            </a:r>
            <a:endParaRPr lang="en-PK" dirty="0"/>
          </a:p>
          <a:p>
            <a:pPr marL="356616" lvl="1" indent="0">
              <a:buNone/>
            </a:pPr>
            <a:endParaRPr lang="en-PK" dirty="0"/>
          </a:p>
        </p:txBody>
      </p:sp>
    </p:spTree>
    <p:extLst>
      <p:ext uri="{BB962C8B-B14F-4D97-AF65-F5344CB8AC3E}">
        <p14:creationId xmlns:p14="http://schemas.microsoft.com/office/powerpoint/2010/main" val="23644695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5787</TotalTime>
  <Words>1431</Words>
  <Application>Microsoft Office PowerPoint</Application>
  <PresentationFormat>On-screen Show (4:3)</PresentationFormat>
  <Paragraphs>144</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SabonLTStd-Roman</vt:lpstr>
      <vt:lpstr>Calibri</vt:lpstr>
      <vt:lpstr>Gill Sans MT</vt:lpstr>
      <vt:lpstr>Verdana</vt:lpstr>
      <vt:lpstr>Wingdings 2</vt:lpstr>
      <vt:lpstr>Solstice</vt:lpstr>
      <vt:lpstr>Emotional Interaction</vt:lpstr>
      <vt:lpstr>Introduction </vt:lpstr>
      <vt:lpstr>Emotion and User Experience </vt:lpstr>
      <vt:lpstr>Emotions </vt:lpstr>
      <vt:lpstr>Type of Emotions</vt:lpstr>
      <vt:lpstr>Understanding Emotions </vt:lpstr>
      <vt:lpstr>Emotions and Behaviors </vt:lpstr>
      <vt:lpstr>Model of Emotions and Behaviors</vt:lpstr>
      <vt:lpstr>Levels of Brain</vt:lpstr>
      <vt:lpstr>Brain Model and Product Design</vt:lpstr>
      <vt:lpstr>Expressive Interface and Emotional Design</vt:lpstr>
      <vt:lpstr>Way of Expressivity </vt:lpstr>
      <vt:lpstr>Annoying Interfaces</vt:lpstr>
      <vt:lpstr>Example</vt:lpstr>
      <vt:lpstr>Reasons for Negative Emotions</vt:lpstr>
      <vt:lpstr>Reasons for Negative Emotions</vt:lpstr>
      <vt:lpstr>Reasons for Negative Emotions</vt:lpstr>
      <vt:lpstr>An Example – Error 404</vt:lpstr>
      <vt:lpstr>404 Alternate - Example </vt:lpstr>
      <vt:lpstr>404 Alternate - Example </vt:lpstr>
      <vt:lpstr>404 Alternate - Example </vt:lpstr>
      <vt:lpstr>404 Alternate - Example </vt:lpstr>
      <vt:lpstr>404 Alternate - Example</vt:lpstr>
      <vt:lpstr>404 Alternate - Example</vt:lpstr>
      <vt:lpstr>404 Alternate - Example</vt:lpstr>
      <vt:lpstr>Another Example – Unsubscribe </vt:lpstr>
      <vt:lpstr>Unsubscribe Alternate – Example </vt:lpstr>
      <vt:lpstr>Unsubscribe Alternate – Example </vt:lpstr>
      <vt:lpstr>Effective Computing and Emotional AI</vt:lpstr>
      <vt:lpstr>Where tech comes in?</vt:lpstr>
      <vt:lpstr>Example - Affdex</vt:lpstr>
      <vt:lpstr>Example – Body Movements</vt:lpstr>
      <vt:lpstr>Example – All the Feels</vt:lpstr>
      <vt:lpstr>Persuasive Technologies and Behavioral Change</vt:lpstr>
      <vt:lpstr>Persuasive Technologies and Behavioral Change</vt:lpstr>
      <vt:lpstr>Example- Nintendo’s Pokémon Pikachu (1998)</vt:lpstr>
      <vt:lpstr>Example - HAPIfork</vt:lpstr>
      <vt:lpstr>Example - Fitbit</vt:lpstr>
      <vt:lpstr>Example – Personalized Apps</vt:lpstr>
      <vt:lpstr>Deceptive Technology</vt:lpstr>
      <vt:lpstr>Anthropomorphism </vt:lpstr>
      <vt:lpstr>Example – Luvabella </vt:lpstr>
      <vt:lpstr>Example – AIBO</vt:lpstr>
      <vt:lpstr>Example - Zora</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Abilities</dc:title>
  <dc:creator>adnan</dc:creator>
  <cp:lastModifiedBy>Sara Muneeb</cp:lastModifiedBy>
  <cp:revision>115</cp:revision>
  <cp:lastPrinted>2022-09-22T09:41:23Z</cp:lastPrinted>
  <dcterms:created xsi:type="dcterms:W3CDTF">2018-08-15T12:40:21Z</dcterms:created>
  <dcterms:modified xsi:type="dcterms:W3CDTF">2022-10-13T12:08:31Z</dcterms:modified>
</cp:coreProperties>
</file>